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2.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notesSlides/notesSlide2.xml" ContentType="application/vnd.openxmlformats-officedocument.presentationml.notesSlide+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notesSlides/notesSlide3.xml" ContentType="application/vnd.openxmlformats-officedocument.presentationml.notesSlide+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4.xml" ContentType="application/vnd.openxmlformats-officedocument.presentationml.notesSlid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notesSlides/notesSlide5.xml" ContentType="application/vnd.openxmlformats-officedocument.presentationml.notesSlide+xml"/>
  <Override PartName="/ppt/tags/tag17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7" r:id="rId2"/>
  </p:sldMasterIdLst>
  <p:notesMasterIdLst>
    <p:notesMasterId r:id="rId32"/>
  </p:notesMasterIdLst>
  <p:handoutMasterIdLst>
    <p:handoutMasterId r:id="rId33"/>
  </p:handoutMasterIdLst>
  <p:sldIdLst>
    <p:sldId id="2671" r:id="rId3"/>
    <p:sldId id="2656" r:id="rId4"/>
    <p:sldId id="2807" r:id="rId5"/>
    <p:sldId id="2806" r:id="rId6"/>
    <p:sldId id="2803" r:id="rId7"/>
    <p:sldId id="2814" r:id="rId8"/>
    <p:sldId id="2805" r:id="rId9"/>
    <p:sldId id="2804" r:id="rId10"/>
    <p:sldId id="2657" r:id="rId11"/>
    <p:sldId id="2808" r:id="rId12"/>
    <p:sldId id="2819" r:id="rId13"/>
    <p:sldId id="2809" r:id="rId14"/>
    <p:sldId id="2818" r:id="rId15"/>
    <p:sldId id="2820" r:id="rId16"/>
    <p:sldId id="2735" r:id="rId17"/>
    <p:sldId id="2620" r:id="rId18"/>
    <p:sldId id="2817" r:id="rId19"/>
    <p:sldId id="2739" r:id="rId20"/>
    <p:sldId id="2741" r:id="rId21"/>
    <p:sldId id="2810" r:id="rId22"/>
    <p:sldId id="2812" r:id="rId23"/>
    <p:sldId id="2813" r:id="rId24"/>
    <p:sldId id="2815" r:id="rId25"/>
    <p:sldId id="2816" r:id="rId26"/>
    <p:sldId id="2737" r:id="rId27"/>
    <p:sldId id="2821" r:id="rId28"/>
    <p:sldId id="2822" r:id="rId29"/>
    <p:sldId id="2823" r:id="rId30"/>
    <p:sldId id="318" r:id="rId31"/>
  </p:sldIdLst>
  <p:sldSz cx="12192000" cy="6858000"/>
  <p:notesSz cx="6858000" cy="9144000"/>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959C"/>
    <a:srgbClr val="DAE3F3"/>
    <a:srgbClr val="0070C0"/>
    <a:srgbClr val="FFFFFF"/>
    <a:srgbClr val="4472C4"/>
    <a:srgbClr val="E5E5E5"/>
    <a:srgbClr val="203864"/>
    <a:srgbClr val="D83928"/>
    <a:srgbClr val="A3EF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501" autoAdjust="0"/>
    <p:restoredTop sz="93826" autoAdjust="0"/>
  </p:normalViewPr>
  <p:slideViewPr>
    <p:cSldViewPr snapToGrid="0" showGuides="1">
      <p:cViewPr varScale="1">
        <p:scale>
          <a:sx n="75" d="100"/>
          <a:sy n="75" d="100"/>
        </p:scale>
        <p:origin x="68" y="5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tags" Target="tags/tag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2025/7/25</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DB3F2D-F9BF-4AA5-AB27-CDE61E3E31BD}" type="datetimeFigureOut">
              <a:rPr lang="zh-CN" altLang="en-US" smtClean="0"/>
              <a:t>2025/7/25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5870A7-3926-45B1-87E3-74B9E08EBE33}"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26E5102C-B5D4-43E5-AF16-3760D6DF5189}" type="slidenum">
              <a:rPr lang="zh-CN" altLang="en-US" smtClean="0"/>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zh-CN">
              <a:sym typeface="+mn-ea"/>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zh-CN">
              <a:sym typeface="+mn-ea"/>
            </a:endParaRPr>
          </a:p>
        </p:txBody>
      </p:sp>
    </p:spTree>
    <p:extLst>
      <p:ext uri="{BB962C8B-B14F-4D97-AF65-F5344CB8AC3E}">
        <p14:creationId xmlns:p14="http://schemas.microsoft.com/office/powerpoint/2010/main" val="3198143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zh-CN">
              <a:sym typeface="+mn-ea"/>
            </a:endParaRPr>
          </a:p>
        </p:txBody>
      </p:sp>
    </p:spTree>
    <p:extLst>
      <p:ext uri="{BB962C8B-B14F-4D97-AF65-F5344CB8AC3E}">
        <p14:creationId xmlns:p14="http://schemas.microsoft.com/office/powerpoint/2010/main" val="53557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zh-CN">
              <a:sym typeface="+mn-ea"/>
            </a:endParaRPr>
          </a:p>
        </p:txBody>
      </p:sp>
    </p:spTree>
    <p:extLst>
      <p:ext uri="{BB962C8B-B14F-4D97-AF65-F5344CB8AC3E}">
        <p14:creationId xmlns:p14="http://schemas.microsoft.com/office/powerpoint/2010/main" val="1429546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11.xml"/><Relationship Id="rId7" Type="http://schemas.openxmlformats.org/officeDocument/2006/relationships/slideMaster" Target="../slideMasters/slideMaster2.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 Id="rId9" Type="http://schemas.openxmlformats.org/officeDocument/2006/relationships/image" Target="file:///C:\Users\1V994W2\PycharmProjects\PPT_Background_Generation/pic_temp/pic_sup.png" TargetMode="External"/></Relationships>
</file>

<file path=ppt/slideLayouts/_rels/slideLayout18.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7.xml"/><Relationship Id="rId7" Type="http://schemas.openxmlformats.org/officeDocument/2006/relationships/tags" Target="../tags/tag21.xml"/><Relationship Id="rId12" Type="http://schemas.openxmlformats.org/officeDocument/2006/relationships/image" Target="file:///C:\Users\1V994W2\PycharmProjects\PPT_Background_Generation/pic_temp/1_pic_quater_right_up.png" TargetMode="Externa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tags" Target="../tags/tag20.xml"/><Relationship Id="rId11" Type="http://schemas.openxmlformats.org/officeDocument/2006/relationships/image" Target="../media/image9.png"/><Relationship Id="rId5" Type="http://schemas.openxmlformats.org/officeDocument/2006/relationships/tags" Target="../tags/tag19.xml"/><Relationship Id="rId10" Type="http://schemas.openxmlformats.org/officeDocument/2006/relationships/image" Target="file:///C:\Users\1V994W2\PycharmProjects\PPT_Background_Generation/pic_temp/0_pic_quater_left_up.png" TargetMode="External"/><Relationship Id="rId4" Type="http://schemas.openxmlformats.org/officeDocument/2006/relationships/tags" Target="../tags/tag18.xml"/><Relationship Id="rId9"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8" Type="http://schemas.openxmlformats.org/officeDocument/2006/relationships/tags" Target="../tags/tag29.xml"/><Relationship Id="rId13" Type="http://schemas.openxmlformats.org/officeDocument/2006/relationships/image" Target="file:///C:\Users\1V994W2\PycharmProjects\PPT_Background_Generation/pic_temp/pic_half_right.png" TargetMode="External"/><Relationship Id="rId3" Type="http://schemas.openxmlformats.org/officeDocument/2006/relationships/tags" Target="../tags/tag24.xml"/><Relationship Id="rId7" Type="http://schemas.openxmlformats.org/officeDocument/2006/relationships/tags" Target="../tags/tag28.xml"/><Relationship Id="rId12" Type="http://schemas.openxmlformats.org/officeDocument/2006/relationships/image" Target="../media/image11.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11" Type="http://schemas.openxmlformats.org/officeDocument/2006/relationships/image" Target="file:///C:\Users\1V994W2\PycharmProjects\PPT_Background_Generation/pic_temp/pic_half_left.png" TargetMode="External"/><Relationship Id="rId5" Type="http://schemas.openxmlformats.org/officeDocument/2006/relationships/tags" Target="../tags/tag26.xml"/><Relationship Id="rId10" Type="http://schemas.openxmlformats.org/officeDocument/2006/relationships/image" Target="../media/image10.png"/><Relationship Id="rId4" Type="http://schemas.openxmlformats.org/officeDocument/2006/relationships/tags" Target="../tags/tag25.xml"/><Relationship Id="rId9"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tags" Target="../tags/tag37.xml"/><Relationship Id="rId13" Type="http://schemas.openxmlformats.org/officeDocument/2006/relationships/image" Target="file:///C:\Users\1V994W2\PycharmProjects\PPT_Background_Generation/pic_temp/1_pic_quater_right_up.png" TargetMode="External"/><Relationship Id="rId3" Type="http://schemas.openxmlformats.org/officeDocument/2006/relationships/tags" Target="../tags/tag32.xml"/><Relationship Id="rId7" Type="http://schemas.openxmlformats.org/officeDocument/2006/relationships/tags" Target="../tags/tag36.xml"/><Relationship Id="rId12" Type="http://schemas.openxmlformats.org/officeDocument/2006/relationships/image" Target="../media/image9.png"/><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tags" Target="../tags/tag35.xml"/><Relationship Id="rId11" Type="http://schemas.openxmlformats.org/officeDocument/2006/relationships/image" Target="file:///C:\Users\1V994W2\PycharmProjects\PPT_Background_Generation/pic_temp/0_pic_quater_left_up.png" TargetMode="External"/><Relationship Id="rId5" Type="http://schemas.openxmlformats.org/officeDocument/2006/relationships/tags" Target="../tags/tag34.xml"/><Relationship Id="rId10" Type="http://schemas.openxmlformats.org/officeDocument/2006/relationships/image" Target="../media/image8.png"/><Relationship Id="rId4" Type="http://schemas.openxmlformats.org/officeDocument/2006/relationships/tags" Target="../tags/tag33.xml"/><Relationship Id="rId9"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8" Type="http://schemas.openxmlformats.org/officeDocument/2006/relationships/tags" Target="../tags/tag45.xml"/><Relationship Id="rId13" Type="http://schemas.openxmlformats.org/officeDocument/2006/relationships/image" Target="file:///C:\Users\1V994W2\PycharmProjects\PPT_Background_Generation/pic_temp/0_pic_quater_left_up.png" TargetMode="External"/><Relationship Id="rId3" Type="http://schemas.openxmlformats.org/officeDocument/2006/relationships/tags" Target="../tags/tag40.xml"/><Relationship Id="rId7" Type="http://schemas.openxmlformats.org/officeDocument/2006/relationships/tags" Target="../tags/tag44.xml"/><Relationship Id="rId12" Type="http://schemas.openxmlformats.org/officeDocument/2006/relationships/image" Target="../media/image8.png"/><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11" Type="http://schemas.openxmlformats.org/officeDocument/2006/relationships/slideMaster" Target="../slideMasters/slideMaster2.xml"/><Relationship Id="rId5" Type="http://schemas.openxmlformats.org/officeDocument/2006/relationships/tags" Target="../tags/tag42.xml"/><Relationship Id="rId15" Type="http://schemas.openxmlformats.org/officeDocument/2006/relationships/image" Target="file:///C:\Users\1V994W2\PycharmProjects\PPT_Background_Generation/pic_temp/1_pic_quater_right_up.png" TargetMode="External"/><Relationship Id="rId10" Type="http://schemas.openxmlformats.org/officeDocument/2006/relationships/tags" Target="../tags/tag47.xml"/><Relationship Id="rId4" Type="http://schemas.openxmlformats.org/officeDocument/2006/relationships/tags" Target="../tags/tag41.xml"/><Relationship Id="rId9" Type="http://schemas.openxmlformats.org/officeDocument/2006/relationships/tags" Target="../tags/tag46.xml"/><Relationship Id="rId14"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50.xml"/><Relationship Id="rId7" Type="http://schemas.openxmlformats.org/officeDocument/2006/relationships/slideMaster" Target="../slideMasters/slideMaster2.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tags" Target="../tags/tag53.xml"/><Relationship Id="rId11" Type="http://schemas.openxmlformats.org/officeDocument/2006/relationships/image" Target="file:///C:\Users\1V994W2\PycharmProjects\PPT_Background_Generation/pic_temp/0_pic_quater_left_up.png" TargetMode="External"/><Relationship Id="rId5" Type="http://schemas.openxmlformats.org/officeDocument/2006/relationships/tags" Target="../tags/tag52.xml"/><Relationship Id="rId10" Type="http://schemas.openxmlformats.org/officeDocument/2006/relationships/image" Target="../media/image8.png"/><Relationship Id="rId4" Type="http://schemas.openxmlformats.org/officeDocument/2006/relationships/tags" Target="../tags/tag51.xml"/><Relationship Id="rId9" Type="http://schemas.openxmlformats.org/officeDocument/2006/relationships/image" Target="file:///C:\Users\1V994W2\Documents\Tencent%20Files\574576071\FileRecv\&#25340;&#35013;&#32032;&#26448;\forright\\07\subject_holdright_31,150,215_0_staid_full_0.png" TargetMode="Externa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4"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8" Type="http://schemas.openxmlformats.org/officeDocument/2006/relationships/tags" Target="../tags/tag64.xml"/><Relationship Id="rId13" Type="http://schemas.openxmlformats.org/officeDocument/2006/relationships/image" Target="file:///C:\Users\1V994W2\PycharmProjects\PPT_Background_Generation/pic_temp/1_pic_quater_right_up.png" TargetMode="External"/><Relationship Id="rId3" Type="http://schemas.openxmlformats.org/officeDocument/2006/relationships/tags" Target="../tags/tag59.xml"/><Relationship Id="rId7" Type="http://schemas.openxmlformats.org/officeDocument/2006/relationships/tags" Target="../tags/tag63.xml"/><Relationship Id="rId12" Type="http://schemas.openxmlformats.org/officeDocument/2006/relationships/image" Target="../media/image9.png"/><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tags" Target="../tags/tag62.xml"/><Relationship Id="rId11" Type="http://schemas.openxmlformats.org/officeDocument/2006/relationships/image" Target="file:///C:\Users\1V994W2\PycharmProjects\PPT_Background_Generation/pic_temp/0_pic_quater_left_up.png" TargetMode="External"/><Relationship Id="rId5" Type="http://schemas.openxmlformats.org/officeDocument/2006/relationships/tags" Target="../tags/tag61.xml"/><Relationship Id="rId10" Type="http://schemas.openxmlformats.org/officeDocument/2006/relationships/image" Target="../media/image8.png"/><Relationship Id="rId4" Type="http://schemas.openxmlformats.org/officeDocument/2006/relationships/tags" Target="../tags/tag60.xml"/><Relationship Id="rId9"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67.xml"/><Relationship Id="rId7" Type="http://schemas.openxmlformats.org/officeDocument/2006/relationships/tags" Target="../tags/tag71.xml"/><Relationship Id="rId12" Type="http://schemas.openxmlformats.org/officeDocument/2006/relationships/image" Target="file:///C:\Users\1V994W2\PycharmProjects\PPT_Background_Generation/pic_temp/1_pic_quater_right_up.png" TargetMode="External"/><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tags" Target="../tags/tag70.xml"/><Relationship Id="rId11" Type="http://schemas.openxmlformats.org/officeDocument/2006/relationships/image" Target="../media/image9.png"/><Relationship Id="rId5" Type="http://schemas.openxmlformats.org/officeDocument/2006/relationships/tags" Target="../tags/tag69.xml"/><Relationship Id="rId10" Type="http://schemas.openxmlformats.org/officeDocument/2006/relationships/image" Target="file:///C:\Users\1V994W2\PycharmProjects\PPT_Background_Generation/pic_temp/0_pic_quater_left_up.png" TargetMode="External"/><Relationship Id="rId4" Type="http://schemas.openxmlformats.org/officeDocument/2006/relationships/tags" Target="../tags/tag68.xml"/><Relationship Id="rId9"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74.xml"/><Relationship Id="rId7" Type="http://schemas.openxmlformats.org/officeDocument/2006/relationships/slideMaster" Target="../slideMasters/slideMaster2.xml"/><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tags" Target="../tags/tag77.xml"/><Relationship Id="rId11" Type="http://schemas.openxmlformats.org/officeDocument/2006/relationships/image" Target="file:///C:\Users\1V994W2\PycharmProjects\PPT_Background_Generation/pic_temp/1_pic_quater_right_up.png" TargetMode="External"/><Relationship Id="rId5" Type="http://schemas.openxmlformats.org/officeDocument/2006/relationships/tags" Target="../tags/tag76.xml"/><Relationship Id="rId10" Type="http://schemas.openxmlformats.org/officeDocument/2006/relationships/image" Target="../media/image9.png"/><Relationship Id="rId4" Type="http://schemas.openxmlformats.org/officeDocument/2006/relationships/tags" Target="../tags/tag75.xml"/><Relationship Id="rId9" Type="http://schemas.openxmlformats.org/officeDocument/2006/relationships/image" Target="file:///C:\Users\1V994W2\PycharmProjects\PPT_Background_Generation/pic_temp/0_pic_quater_left_up.png" TargetMode="External"/></Relationships>
</file>

<file path=ppt/slideLayouts/_rels/slideLayout27.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80.xml"/><Relationship Id="rId7" Type="http://schemas.openxmlformats.org/officeDocument/2006/relationships/tags" Target="../tags/tag84.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tags" Target="../tags/tag83.xml"/><Relationship Id="rId5" Type="http://schemas.openxmlformats.org/officeDocument/2006/relationships/tags" Target="../tags/tag82.xml"/><Relationship Id="rId10" Type="http://schemas.openxmlformats.org/officeDocument/2006/relationships/image" Target="file:///C:\Users\1V994W2\PycharmProjects\PPT_Background_Generation/pic_temp/pic_sup.png" TargetMode="External"/><Relationship Id="rId4" Type="http://schemas.openxmlformats.org/officeDocument/2006/relationships/tags" Target="../tags/tag81.xml"/><Relationship Id="rId9"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87.xml"/><Relationship Id="rId7" Type="http://schemas.openxmlformats.org/officeDocument/2006/relationships/slideMaster" Target="../slideMasters/slideMaster2.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tags" Target="../tags/tag90.xml"/><Relationship Id="rId11" Type="http://schemas.openxmlformats.org/officeDocument/2006/relationships/image" Target="file:///C:\Users\1V994W2\PycharmProjects\PPT_Background_Generation/pic_temp/1_pic_quater_right_up.png" TargetMode="External"/><Relationship Id="rId5" Type="http://schemas.openxmlformats.org/officeDocument/2006/relationships/tags" Target="../tags/tag89.xml"/><Relationship Id="rId10" Type="http://schemas.openxmlformats.org/officeDocument/2006/relationships/image" Target="../media/image9.png"/><Relationship Id="rId4" Type="http://schemas.openxmlformats.org/officeDocument/2006/relationships/tags" Target="../tags/tag88.xml"/><Relationship Id="rId9" Type="http://schemas.openxmlformats.org/officeDocument/2006/relationships/image" Target="file:///C:\Users\1V994W2\PycharmProjects\PPT_Background_Generation/pic_temp/0_pic_quater_left_up.png" TargetMode="External"/></Relationships>
</file>

<file path=ppt/slideLayouts/_rels/slideLayout29.xml.rels><?xml version="1.0" encoding="UTF-8" standalone="yes"?>
<Relationships xmlns="http://schemas.openxmlformats.org/package/2006/relationships"><Relationship Id="rId8" Type="http://schemas.openxmlformats.org/officeDocument/2006/relationships/tags" Target="../tags/tag98.xml"/><Relationship Id="rId13" Type="http://schemas.openxmlformats.org/officeDocument/2006/relationships/image" Target="file:///C:\Users\1V994W2\PycharmProjects\PPT_Background_Generation/pic_temp/1_pic_quater_right_up.png" TargetMode="External"/><Relationship Id="rId3" Type="http://schemas.openxmlformats.org/officeDocument/2006/relationships/tags" Target="../tags/tag93.xml"/><Relationship Id="rId7" Type="http://schemas.openxmlformats.org/officeDocument/2006/relationships/tags" Target="../tags/tag97.xml"/><Relationship Id="rId12" Type="http://schemas.openxmlformats.org/officeDocument/2006/relationships/image" Target="../media/image9.png"/><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tags" Target="../tags/tag96.xml"/><Relationship Id="rId11" Type="http://schemas.openxmlformats.org/officeDocument/2006/relationships/image" Target="file:///C:\Users\1V994W2\PycharmProjects\PPT_Background_Generation/pic_temp/0_pic_quater_left_up.png" TargetMode="External"/><Relationship Id="rId5" Type="http://schemas.openxmlformats.org/officeDocument/2006/relationships/tags" Target="../tags/tag95.xml"/><Relationship Id="rId10" Type="http://schemas.openxmlformats.org/officeDocument/2006/relationships/image" Target="../media/image8.png"/><Relationship Id="rId4" Type="http://schemas.openxmlformats.org/officeDocument/2006/relationships/tags" Target="../tags/tag94.xml"/><Relationship Id="rId9"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tags" Target="../tags/tag106.xml"/><Relationship Id="rId3" Type="http://schemas.openxmlformats.org/officeDocument/2006/relationships/tags" Target="../tags/tag101.xml"/><Relationship Id="rId7" Type="http://schemas.openxmlformats.org/officeDocument/2006/relationships/tags" Target="../tags/tag105.xml"/><Relationship Id="rId2" Type="http://schemas.openxmlformats.org/officeDocument/2006/relationships/tags" Target="../tags/tag100.xml"/><Relationship Id="rId1" Type="http://schemas.openxmlformats.org/officeDocument/2006/relationships/tags" Target="../tags/tag99.xml"/><Relationship Id="rId6" Type="http://schemas.openxmlformats.org/officeDocument/2006/relationships/tags" Target="../tags/tag104.xml"/><Relationship Id="rId11" Type="http://schemas.openxmlformats.org/officeDocument/2006/relationships/image" Target="file:///C:\Users\1V994W2\PycharmProjects\PPT_Background_Generation/pic_temp/0_pic_quater_left_up.png" TargetMode="External"/><Relationship Id="rId5" Type="http://schemas.openxmlformats.org/officeDocument/2006/relationships/tags" Target="../tags/tag103.xml"/><Relationship Id="rId10" Type="http://schemas.openxmlformats.org/officeDocument/2006/relationships/image" Target="../media/image8.png"/><Relationship Id="rId4" Type="http://schemas.openxmlformats.org/officeDocument/2006/relationships/tags" Target="../tags/tag102.xml"/><Relationship Id="rId9"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8" Type="http://schemas.openxmlformats.org/officeDocument/2006/relationships/tags" Target="../tags/tag114.xml"/><Relationship Id="rId13" Type="http://schemas.openxmlformats.org/officeDocument/2006/relationships/image" Target="../media/image9.png"/><Relationship Id="rId3" Type="http://schemas.openxmlformats.org/officeDocument/2006/relationships/tags" Target="../tags/tag109.xml"/><Relationship Id="rId7" Type="http://schemas.openxmlformats.org/officeDocument/2006/relationships/tags" Target="../tags/tag113.xml"/><Relationship Id="rId12" Type="http://schemas.openxmlformats.org/officeDocument/2006/relationships/image" Target="file:///C:\Users\1V994W2\PycharmProjects\PPT_Background_Generation/pic_temp/0_pic_quater_left_up.png" TargetMode="External"/><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tags" Target="../tags/tag112.xml"/><Relationship Id="rId11" Type="http://schemas.openxmlformats.org/officeDocument/2006/relationships/image" Target="../media/image8.png"/><Relationship Id="rId5" Type="http://schemas.openxmlformats.org/officeDocument/2006/relationships/tags" Target="../tags/tag111.xml"/><Relationship Id="rId10" Type="http://schemas.openxmlformats.org/officeDocument/2006/relationships/slideMaster" Target="../slideMasters/slideMaster2.xml"/><Relationship Id="rId4" Type="http://schemas.openxmlformats.org/officeDocument/2006/relationships/tags" Target="../tags/tag110.xml"/><Relationship Id="rId9" Type="http://schemas.openxmlformats.org/officeDocument/2006/relationships/tags" Target="../tags/tag115.xml"/><Relationship Id="rId14" Type="http://schemas.openxmlformats.org/officeDocument/2006/relationships/image" Target="file:///C:\Users\1V994W2\PycharmProjects\PPT_Background_Generation/pic_temp/1_pic_quater_right_up.png" TargetMode="External"/></Relationships>
</file>

<file path=ppt/slideLayouts/_rels/slideLayout32.xml.rels><?xml version="1.0" encoding="UTF-8" standalone="yes"?>
<Relationships xmlns="http://schemas.openxmlformats.org/package/2006/relationships"><Relationship Id="rId8" Type="http://schemas.openxmlformats.org/officeDocument/2006/relationships/tags" Target="../tags/tag123.xml"/><Relationship Id="rId13" Type="http://schemas.openxmlformats.org/officeDocument/2006/relationships/image" Target="../media/image9.png"/><Relationship Id="rId3" Type="http://schemas.openxmlformats.org/officeDocument/2006/relationships/tags" Target="../tags/tag118.xml"/><Relationship Id="rId7" Type="http://schemas.openxmlformats.org/officeDocument/2006/relationships/tags" Target="../tags/tag122.xml"/><Relationship Id="rId12" Type="http://schemas.openxmlformats.org/officeDocument/2006/relationships/image" Target="file:///C:\Users\1V994W2\PycharmProjects\PPT_Background_Generation/pic_temp/0_pic_quater_left_up.png" TargetMode="External"/><Relationship Id="rId2" Type="http://schemas.openxmlformats.org/officeDocument/2006/relationships/tags" Target="../tags/tag117.xml"/><Relationship Id="rId1" Type="http://schemas.openxmlformats.org/officeDocument/2006/relationships/tags" Target="../tags/tag116.xml"/><Relationship Id="rId6" Type="http://schemas.openxmlformats.org/officeDocument/2006/relationships/tags" Target="../tags/tag121.xml"/><Relationship Id="rId11" Type="http://schemas.openxmlformats.org/officeDocument/2006/relationships/image" Target="../media/image8.png"/><Relationship Id="rId5" Type="http://schemas.openxmlformats.org/officeDocument/2006/relationships/tags" Target="../tags/tag120.xml"/><Relationship Id="rId10" Type="http://schemas.openxmlformats.org/officeDocument/2006/relationships/slideMaster" Target="../slideMasters/slideMaster2.xml"/><Relationship Id="rId4" Type="http://schemas.openxmlformats.org/officeDocument/2006/relationships/tags" Target="../tags/tag119.xml"/><Relationship Id="rId9" Type="http://schemas.openxmlformats.org/officeDocument/2006/relationships/tags" Target="../tags/tag124.xml"/><Relationship Id="rId14" Type="http://schemas.openxmlformats.org/officeDocument/2006/relationships/image" Target="file:///C:\Users\1V994W2\PycharmProjects\PPT_Background_Generation/pic_temp/1_pic_quater_right_up.png" TargetMode="External"/></Relationships>
</file>

<file path=ppt/slideLayouts/_rels/slideLayout33.xml.rels><?xml version="1.0" encoding="UTF-8" standalone="yes"?>
<Relationships xmlns="http://schemas.openxmlformats.org/package/2006/relationships"><Relationship Id="rId8" Type="http://schemas.openxmlformats.org/officeDocument/2006/relationships/tags" Target="../tags/tag132.xml"/><Relationship Id="rId13" Type="http://schemas.openxmlformats.org/officeDocument/2006/relationships/image" Target="../media/image8.png"/><Relationship Id="rId3" Type="http://schemas.openxmlformats.org/officeDocument/2006/relationships/tags" Target="../tags/tag127.xml"/><Relationship Id="rId7" Type="http://schemas.openxmlformats.org/officeDocument/2006/relationships/tags" Target="../tags/tag131.xml"/><Relationship Id="rId12" Type="http://schemas.openxmlformats.org/officeDocument/2006/relationships/slideMaster" Target="../slideMasters/slideMaster2.xml"/><Relationship Id="rId2" Type="http://schemas.openxmlformats.org/officeDocument/2006/relationships/tags" Target="../tags/tag126.xml"/><Relationship Id="rId16" Type="http://schemas.openxmlformats.org/officeDocument/2006/relationships/image" Target="file:///C:\Users\1V994W2\PycharmProjects\PPT_Background_Generation/pic_temp/1_pic_quater_right_up.png" TargetMode="External"/><Relationship Id="rId1" Type="http://schemas.openxmlformats.org/officeDocument/2006/relationships/tags" Target="../tags/tag125.xml"/><Relationship Id="rId6" Type="http://schemas.openxmlformats.org/officeDocument/2006/relationships/tags" Target="../tags/tag130.xml"/><Relationship Id="rId11" Type="http://schemas.openxmlformats.org/officeDocument/2006/relationships/tags" Target="../tags/tag135.xml"/><Relationship Id="rId5" Type="http://schemas.openxmlformats.org/officeDocument/2006/relationships/tags" Target="../tags/tag129.xml"/><Relationship Id="rId15" Type="http://schemas.openxmlformats.org/officeDocument/2006/relationships/image" Target="../media/image9.png"/><Relationship Id="rId10" Type="http://schemas.openxmlformats.org/officeDocument/2006/relationships/tags" Target="../tags/tag134.xml"/><Relationship Id="rId4" Type="http://schemas.openxmlformats.org/officeDocument/2006/relationships/tags" Target="../tags/tag128.xml"/><Relationship Id="rId9" Type="http://schemas.openxmlformats.org/officeDocument/2006/relationships/tags" Target="../tags/tag133.xml"/><Relationship Id="rId14" Type="http://schemas.openxmlformats.org/officeDocument/2006/relationships/image" Target="file:///C:\Users\1V994W2\PycharmProjects\PPT_Background_Generation/pic_temp/0_pic_quater_left_up.png" TargetMode="External"/></Relationships>
</file>

<file path=ppt/slideLayouts/_rels/slideLayout34.xml.rels><?xml version="1.0" encoding="UTF-8" standalone="yes"?>
<Relationships xmlns="http://schemas.openxmlformats.org/package/2006/relationships"><Relationship Id="rId8" Type="http://schemas.openxmlformats.org/officeDocument/2006/relationships/tags" Target="../tags/tag143.xml"/><Relationship Id="rId13" Type="http://schemas.openxmlformats.org/officeDocument/2006/relationships/image" Target="file:///C:\Users\1V994W2\PycharmProjects\PPT_Background_Generation/pic_temp/1_pic_quater_left_down.png" TargetMode="External"/><Relationship Id="rId3" Type="http://schemas.openxmlformats.org/officeDocument/2006/relationships/tags" Target="../tags/tag138.xml"/><Relationship Id="rId7" Type="http://schemas.openxmlformats.org/officeDocument/2006/relationships/tags" Target="../tags/tag142.xml"/><Relationship Id="rId12" Type="http://schemas.openxmlformats.org/officeDocument/2006/relationships/image" Target="../media/image14.png"/><Relationship Id="rId2" Type="http://schemas.openxmlformats.org/officeDocument/2006/relationships/tags" Target="../tags/tag137.xml"/><Relationship Id="rId1" Type="http://schemas.openxmlformats.org/officeDocument/2006/relationships/tags" Target="../tags/tag136.xml"/><Relationship Id="rId6" Type="http://schemas.openxmlformats.org/officeDocument/2006/relationships/tags" Target="../tags/tag141.xml"/><Relationship Id="rId11" Type="http://schemas.openxmlformats.org/officeDocument/2006/relationships/image" Target="file:///C:\Users\1V994W2\PycharmProjects\PPT_Background_Generation/pic_temp/0_pic_quater_right_down.png" TargetMode="External"/><Relationship Id="rId5" Type="http://schemas.openxmlformats.org/officeDocument/2006/relationships/tags" Target="../tags/tag140.xml"/><Relationship Id="rId10" Type="http://schemas.openxmlformats.org/officeDocument/2006/relationships/image" Target="../media/image13.png"/><Relationship Id="rId4" Type="http://schemas.openxmlformats.org/officeDocument/2006/relationships/tags" Target="../tags/tag139.xml"/><Relationship Id="rId9"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8F42B65-C78C-4095-8D7C-3F7BF5BB0D39}" type="datetimeFigureOut">
              <a:rPr lang="zh-CN" altLang="en-US" smtClean="0"/>
              <a:t>2025/7/25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EA1F5B1-1540-492D-9318-68313AB06480}"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8F42B65-C78C-4095-8D7C-3F7BF5BB0D39}" type="datetimeFigureOut">
              <a:rPr lang="zh-CN" altLang="en-US" smtClean="0"/>
              <a:t>2025/7/25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EA1F5B1-1540-492D-9318-68313AB06480}"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8F42B65-C78C-4095-8D7C-3F7BF5BB0D39}" type="datetimeFigureOut">
              <a:rPr lang="zh-CN" altLang="en-US" smtClean="0"/>
              <a:t>2025/7/25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EA1F5B1-1540-492D-9318-68313AB06480}"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6"/>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88" y="0"/>
            <a:ext cx="12193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7" descr="愿景.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588" y="-38100"/>
            <a:ext cx="12193588" cy="689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4" name="Rectangle 2"/>
          <p:cNvSpPr>
            <a:spLocks noChangeArrowheads="1"/>
          </p:cNvSpPr>
          <p:nvPr userDrawn="1"/>
        </p:nvSpPr>
        <p:spPr bwMode="auto">
          <a:xfrm>
            <a:off x="0" y="620714"/>
            <a:ext cx="9840384" cy="71437"/>
          </a:xfrm>
          <a:prstGeom prst="rect">
            <a:avLst/>
          </a:prstGeom>
          <a:solidFill>
            <a:srgbClr val="7A94B4"/>
          </a:solidFill>
          <a:ln>
            <a:noFill/>
          </a:ln>
        </p:spPr>
        <p:txBody>
          <a:bodyPr wrap="none" anchor="ctr"/>
          <a:lstStyle/>
          <a:p>
            <a:pPr defTabSz="914400" fontAlgn="auto">
              <a:spcBef>
                <a:spcPts val="0"/>
              </a:spcBef>
              <a:spcAft>
                <a:spcPts val="0"/>
              </a:spcAft>
              <a:buClr>
                <a:srgbClr val="000000"/>
              </a:buClr>
              <a:buSzPct val="100000"/>
              <a:buFont typeface="Times New Roman" panose="02020603050405020304" pitchFamily="18" charset="0"/>
              <a:buNone/>
              <a:defRPr/>
            </a:pPr>
            <a:endParaRPr lang="zh-CN" altLang="en-US" sz="1800"/>
          </a:p>
        </p:txBody>
      </p:sp>
      <p:sp>
        <p:nvSpPr>
          <p:cNvPr id="5" name="Rectangle 4"/>
          <p:cNvSpPr>
            <a:spLocks noChangeArrowheads="1"/>
          </p:cNvSpPr>
          <p:nvPr userDrawn="1"/>
        </p:nvSpPr>
        <p:spPr bwMode="auto">
          <a:xfrm flipV="1">
            <a:off x="9920818" y="620714"/>
            <a:ext cx="2256367" cy="71437"/>
          </a:xfrm>
          <a:prstGeom prst="rect">
            <a:avLst/>
          </a:prstGeom>
          <a:solidFill>
            <a:srgbClr val="B4C2D4"/>
          </a:solidFill>
          <a:ln>
            <a:noFill/>
          </a:ln>
        </p:spPr>
        <p:txBody>
          <a:bodyPr wrap="none" anchor="ctr"/>
          <a:lstStyle/>
          <a:p>
            <a:pPr defTabSz="914400" fontAlgn="auto">
              <a:spcBef>
                <a:spcPts val="0"/>
              </a:spcBef>
              <a:spcAft>
                <a:spcPts val="0"/>
              </a:spcAft>
              <a:buClr>
                <a:srgbClr val="000000"/>
              </a:buClr>
              <a:buSzPct val="100000"/>
              <a:buFont typeface="Times New Roman" panose="02020603050405020304" pitchFamily="18" charset="0"/>
              <a:buNone/>
              <a:defRPr/>
            </a:pPr>
            <a:endParaRPr lang="zh-CN" altLang="en-US" sz="1800"/>
          </a:p>
        </p:txBody>
      </p:sp>
      <p:pic>
        <p:nvPicPr>
          <p:cNvPr id="6"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416048" y="71419"/>
            <a:ext cx="1292637" cy="549295"/>
          </a:xfrm>
          <a:prstGeom prst="rect">
            <a:avLst/>
          </a:prstGeom>
          <a:noFill/>
          <a:ln w="9525">
            <a:noFill/>
            <a:miter lim="800000"/>
            <a:headEnd/>
            <a:tailEnd/>
          </a:ln>
        </p:spPr>
      </p:pic>
      <p:sp>
        <p:nvSpPr>
          <p:cNvPr id="8" name="文本占位符 8"/>
          <p:cNvSpPr>
            <a:spLocks noGrp="1"/>
          </p:cNvSpPr>
          <p:nvPr>
            <p:ph type="body" sz="quarter" idx="10"/>
          </p:nvPr>
        </p:nvSpPr>
        <p:spPr>
          <a:xfrm>
            <a:off x="95208" y="142856"/>
            <a:ext cx="9620317" cy="500063"/>
          </a:xfrm>
          <a:prstGeom prst="rect">
            <a:avLst/>
          </a:prstGeom>
        </p:spPr>
        <p:txBody>
          <a:bodyPr/>
          <a:lstStyle>
            <a:lvl1pPr algn="l" rtl="0" eaLnBrk="1" fontAlgn="auto" hangingPunct="1">
              <a:spcBef>
                <a:spcPts val="0"/>
              </a:spcBef>
              <a:spcAft>
                <a:spcPts val="0"/>
              </a:spcAft>
              <a:buNone/>
              <a:defRPr lang="en-US" altLang="zh-CN" sz="2400" b="1" kern="1200" dirty="0" smtClean="0">
                <a:solidFill>
                  <a:schemeClr val="accent1">
                    <a:lumMod val="50000"/>
                  </a:schemeClr>
                </a:solidFill>
                <a:latin typeface="微软雅黑" panose="020B0503020204020204" pitchFamily="34" charset="-122"/>
                <a:ea typeface="微软雅黑" panose="020B0503020204020204" pitchFamily="34" charset="-122"/>
                <a:cs typeface="+mn-cs"/>
              </a:defRPr>
            </a:lvl1pPr>
          </a:lstStyle>
          <a:p>
            <a:pPr lvl="0"/>
            <a:endParaRPr lang="en-US" altLang="zh-CN" dirty="0"/>
          </a:p>
        </p:txBody>
      </p:sp>
    </p:spTree>
  </p:cSld>
  <p:clrMapOvr>
    <a:masterClrMapping/>
  </p:clrMapOvr>
  <p:transition spd="med">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768627" y="196162"/>
            <a:ext cx="10515600" cy="598971"/>
          </a:xfrm>
        </p:spPr>
        <p:txBody>
          <a:bodyPr>
            <a:normAutofit/>
          </a:bodyPr>
          <a:lstStyle>
            <a:lvl1pPr>
              <a:defRPr lang="zh-CN" altLang="en-US" sz="3200" b="1" kern="1200" dirty="0" smtClean="0">
                <a:solidFill>
                  <a:srgbClr val="00478B"/>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defRPr>
            </a:lvl1pPr>
          </a:lstStyle>
          <a:p>
            <a:r>
              <a:rPr lang="zh-CN" altLang="en-US" dirty="0"/>
              <a:t>单击此处编辑母版标题样式</a:t>
            </a:r>
          </a:p>
        </p:txBody>
      </p:sp>
      <p:grpSp>
        <p:nvGrpSpPr>
          <p:cNvPr id="6" name="组合 5"/>
          <p:cNvGrpSpPr/>
          <p:nvPr userDrawn="1"/>
        </p:nvGrpSpPr>
        <p:grpSpPr>
          <a:xfrm>
            <a:off x="102705" y="85172"/>
            <a:ext cx="495156" cy="510779"/>
            <a:chOff x="1134831" y="5590079"/>
            <a:chExt cx="495156" cy="510779"/>
          </a:xfrm>
        </p:grpSpPr>
        <p:sp>
          <p:nvSpPr>
            <p:cNvPr id="7" name="矩形 6"/>
            <p:cNvSpPr/>
            <p:nvPr/>
          </p:nvSpPr>
          <p:spPr>
            <a:xfrm>
              <a:off x="1197939" y="5668810"/>
              <a:ext cx="432048" cy="432048"/>
            </a:xfrm>
            <a:prstGeom prst="rect">
              <a:avLst/>
            </a:prstGeom>
            <a:solidFill>
              <a:schemeClr val="tx2">
                <a:lumMod val="20000"/>
                <a:lumOff val="80000"/>
              </a:schemeClr>
            </a:solidFill>
            <a:ln w="12700" cap="flat" cmpd="sng" algn="ctr">
              <a:noFill/>
              <a:prstDash val="solid"/>
              <a:miter lim="800000"/>
            </a:ln>
          </p:spPr>
          <p:txBody>
            <a:bodyPr rtlCol="0" anchor="ctr"/>
            <a:lstStyle/>
            <a:p>
              <a:pPr algn="l"/>
              <a:endParaRPr kumimoji="1"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8" name="矩形 7"/>
            <p:cNvSpPr/>
            <p:nvPr/>
          </p:nvSpPr>
          <p:spPr>
            <a:xfrm>
              <a:off x="1134831" y="5590079"/>
              <a:ext cx="432048" cy="432048"/>
            </a:xfrm>
            <a:prstGeom prst="rect">
              <a:avLst/>
            </a:prstGeom>
            <a:solidFill>
              <a:schemeClr val="accent4"/>
            </a:solidFill>
            <a:ln w="12700" cap="flat" cmpd="sng" algn="ctr">
              <a:noFill/>
              <a:prstDash val="solid"/>
              <a:miter lim="800000"/>
            </a:ln>
          </p:spPr>
          <p:txBody>
            <a:bodyPr rtlCol="0" anchor="ctr"/>
            <a:lstStyle/>
            <a:p>
              <a:pPr algn="l"/>
              <a:endParaRPr kumimoji="1" lang="zh-CN" altLang="en-US" sz="1400" dirty="0">
                <a:solidFill>
                  <a:schemeClr val="bg1"/>
                </a:solidFill>
                <a:latin typeface="微软雅黑" panose="020B0503020204020204" pitchFamily="34" charset="-122"/>
                <a:ea typeface="微软雅黑" panose="020B0503020204020204" pitchFamily="34" charset="-122"/>
              </a:endParaRPr>
            </a:p>
          </p:txBody>
        </p:sp>
      </p:grpSp>
      <p:sp>
        <p:nvSpPr>
          <p:cNvPr id="11" name="文本占位符 2"/>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578921" y="50649"/>
            <a:ext cx="1549757" cy="658556"/>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6" name="矩形 5"/>
          <p:cNvSpPr/>
          <p:nvPr userDrawn="1"/>
        </p:nvSpPr>
        <p:spPr>
          <a:xfrm>
            <a:off x="4537074" y="152400"/>
            <a:ext cx="589672" cy="685800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userDrawn="1">
            <p:custDataLst>
              <p:tags r:id="rId1"/>
            </p:custDataLst>
          </p:nvPr>
        </p:nvPicPr>
        <p:blipFill rotWithShape="1">
          <a:blip r:embed="rId3"/>
          <a:srcRect l="7226" t="4607" r="2262" b="12932"/>
          <a:stretch>
            <a:fillRect/>
          </a:stretch>
        </p:blipFill>
        <p:spPr>
          <a:xfrm>
            <a:off x="367749" y="315954"/>
            <a:ext cx="4606598" cy="5655117"/>
          </a:xfrm>
          <a:prstGeom prst="rect">
            <a:avLst/>
          </a:prstGeom>
        </p:spPr>
      </p:pic>
      <p:sp>
        <p:nvSpPr>
          <p:cNvPr id="8" name="矩形 7"/>
          <p:cNvSpPr/>
          <p:nvPr userDrawn="1"/>
        </p:nvSpPr>
        <p:spPr>
          <a:xfrm>
            <a:off x="4384674" y="0"/>
            <a:ext cx="589672" cy="6858000"/>
          </a:xfrm>
          <a:prstGeom prst="rect">
            <a:avLst/>
          </a:prstGeom>
          <a:solidFill>
            <a:schemeClr val="accent4"/>
          </a:solidFill>
          <a:ln>
            <a:solidFill>
              <a:srgbClr val="239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6"/>
          <p:cNvSpPr txBox="1">
            <a:spLocks noChangeArrowheads="1"/>
          </p:cNvSpPr>
          <p:nvPr userDrawn="1"/>
        </p:nvSpPr>
        <p:spPr bwMode="auto">
          <a:xfrm>
            <a:off x="430920" y="699177"/>
            <a:ext cx="3953753" cy="1482650"/>
          </a:xfrm>
          <a:prstGeom prst="rect">
            <a:avLst/>
          </a:prstGeom>
          <a:solidFill>
            <a:schemeClr val="bg1"/>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lnSpc>
                <a:spcPct val="150000"/>
              </a:lnSpc>
              <a:spcBef>
                <a:spcPct val="0"/>
              </a:spcBef>
              <a:buNone/>
            </a:pPr>
            <a:r>
              <a:rPr lang="zh-CN" altLang="en-US" sz="3200" b="1" dirty="0">
                <a:solidFill>
                  <a:schemeClr val="bg1">
                    <a:lumMod val="50000"/>
                  </a:schemeClr>
                </a:solidFill>
                <a:latin typeface="微软雅黑" panose="020B0503020204020204" pitchFamily="34" charset="-122"/>
                <a:ea typeface="微软雅黑" panose="020B0503020204020204" pitchFamily="34" charset="-122"/>
              </a:rPr>
              <a:t>大气走航监测</a:t>
            </a:r>
            <a:endParaRPr lang="en-US" altLang="zh-CN" sz="3200" b="1" dirty="0">
              <a:solidFill>
                <a:schemeClr val="bg1">
                  <a:lumMod val="50000"/>
                </a:schemeClr>
              </a:solidFill>
              <a:latin typeface="微软雅黑" panose="020B0503020204020204" pitchFamily="34" charset="-122"/>
              <a:ea typeface="微软雅黑" panose="020B0503020204020204" pitchFamily="34" charset="-122"/>
            </a:endParaRPr>
          </a:p>
          <a:p>
            <a:pPr algn="r">
              <a:lnSpc>
                <a:spcPct val="150000"/>
              </a:lnSpc>
              <a:spcBef>
                <a:spcPct val="0"/>
              </a:spcBef>
              <a:buNone/>
            </a:pPr>
            <a:r>
              <a:rPr lang="zh-CN" altLang="en-US" sz="3200" b="1" dirty="0">
                <a:solidFill>
                  <a:schemeClr val="bg1">
                    <a:lumMod val="50000"/>
                  </a:schemeClr>
                </a:solidFill>
                <a:latin typeface="微软雅黑" panose="020B0503020204020204" pitchFamily="34" charset="-122"/>
                <a:ea typeface="微软雅黑" panose="020B0503020204020204" pitchFamily="34" charset="-122"/>
              </a:rPr>
              <a:t>工作汇报</a:t>
            </a:r>
            <a:endParaRPr lang="en-US" altLang="zh-CN" sz="3200" b="1" dirty="0">
              <a:solidFill>
                <a:schemeClr val="bg1">
                  <a:lumMod val="50000"/>
                </a:schemeClr>
              </a:solidFill>
              <a:latin typeface="微软雅黑" panose="020B0503020204020204" pitchFamily="34" charset="-122"/>
              <a:ea typeface="微软雅黑" panose="020B0503020204020204" pitchFamily="34" charset="-122"/>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标题">
    <p:spTree>
      <p:nvGrpSpPr>
        <p:cNvPr id="1" name=""/>
        <p:cNvGrpSpPr/>
        <p:nvPr/>
      </p:nvGrpSpPr>
      <p:grpSpPr>
        <a:xfrm>
          <a:off x="0" y="0"/>
          <a:ext cx="0" cy="0"/>
          <a:chOff x="0" y="0"/>
          <a:chExt cx="0" cy="0"/>
        </a:xfrm>
      </p:grpSpPr>
      <p:sp>
        <p:nvSpPr>
          <p:cNvPr id="4" name="Rectangle 2"/>
          <p:cNvSpPr>
            <a:spLocks noChangeArrowheads="1"/>
          </p:cNvSpPr>
          <p:nvPr userDrawn="1"/>
        </p:nvSpPr>
        <p:spPr bwMode="auto">
          <a:xfrm>
            <a:off x="0" y="620714"/>
            <a:ext cx="9840384" cy="71437"/>
          </a:xfrm>
          <a:prstGeom prst="rect">
            <a:avLst/>
          </a:prstGeom>
          <a:solidFill>
            <a:srgbClr val="7A94B4"/>
          </a:solidFill>
          <a:ln>
            <a:noFill/>
          </a:ln>
        </p:spPr>
        <p:txBody>
          <a:bodyPr wrap="none" lIns="91420" tIns="45711" rIns="91420" bIns="45711" anchor="ctr"/>
          <a:lstStyle/>
          <a:p>
            <a:pPr defTabSz="914400" fontAlgn="auto">
              <a:spcBef>
                <a:spcPts val="0"/>
              </a:spcBef>
              <a:spcAft>
                <a:spcPts val="0"/>
              </a:spcAft>
              <a:buClr>
                <a:srgbClr val="000000"/>
              </a:buClr>
              <a:buSzPct val="100000"/>
              <a:buFont typeface="Times New Roman" panose="02020603050405020304" pitchFamily="18" charset="0"/>
              <a:buNone/>
              <a:defRPr/>
            </a:pPr>
            <a:endParaRPr lang="zh-CN" altLang="en-US"/>
          </a:p>
        </p:txBody>
      </p:sp>
      <p:sp>
        <p:nvSpPr>
          <p:cNvPr id="5" name="Rectangle 4"/>
          <p:cNvSpPr>
            <a:spLocks noChangeArrowheads="1"/>
          </p:cNvSpPr>
          <p:nvPr userDrawn="1"/>
        </p:nvSpPr>
        <p:spPr bwMode="auto">
          <a:xfrm flipV="1">
            <a:off x="9920818" y="620714"/>
            <a:ext cx="2256367" cy="71437"/>
          </a:xfrm>
          <a:prstGeom prst="rect">
            <a:avLst/>
          </a:prstGeom>
          <a:solidFill>
            <a:srgbClr val="B4C2D4"/>
          </a:solidFill>
          <a:ln>
            <a:noFill/>
          </a:ln>
        </p:spPr>
        <p:txBody>
          <a:bodyPr wrap="none" lIns="91420" tIns="45711" rIns="91420" bIns="45711" anchor="ctr"/>
          <a:lstStyle/>
          <a:p>
            <a:pPr defTabSz="914400" fontAlgn="auto">
              <a:spcBef>
                <a:spcPts val="0"/>
              </a:spcBef>
              <a:spcAft>
                <a:spcPts val="0"/>
              </a:spcAft>
              <a:buClr>
                <a:srgbClr val="000000"/>
              </a:buClr>
              <a:buSzPct val="100000"/>
              <a:buFont typeface="Times New Roman" panose="02020603050405020304" pitchFamily="18" charset="0"/>
              <a:buNone/>
              <a:defRPr/>
            </a:pPr>
            <a:endParaRPr lang="zh-CN" altLang="en-US"/>
          </a:p>
        </p:txBody>
      </p:sp>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368128" y="0"/>
            <a:ext cx="1361745" cy="578662"/>
          </a:xfrm>
          <a:prstGeom prst="rect">
            <a:avLst/>
          </a:prstGeom>
          <a:noFill/>
          <a:ln w="9525">
            <a:noFill/>
            <a:miter lim="800000"/>
            <a:headEnd/>
            <a:tailEnd/>
          </a:ln>
        </p:spPr>
      </p:pic>
      <p:sp>
        <p:nvSpPr>
          <p:cNvPr id="8" name="文本占位符 8"/>
          <p:cNvSpPr>
            <a:spLocks noGrp="1"/>
          </p:cNvSpPr>
          <p:nvPr>
            <p:ph type="body" sz="quarter" idx="10"/>
          </p:nvPr>
        </p:nvSpPr>
        <p:spPr>
          <a:xfrm>
            <a:off x="95208" y="142858"/>
            <a:ext cx="9620317" cy="500063"/>
          </a:xfrm>
          <a:prstGeom prst="rect">
            <a:avLst/>
          </a:prstGeom>
        </p:spPr>
        <p:txBody>
          <a:bodyPr/>
          <a:lstStyle>
            <a:lvl1pPr algn="l" rtl="0" eaLnBrk="1" fontAlgn="auto" hangingPunct="1">
              <a:spcBef>
                <a:spcPts val="0"/>
              </a:spcBef>
              <a:spcAft>
                <a:spcPts val="0"/>
              </a:spcAft>
              <a:buNone/>
              <a:defRPr lang="en-US" altLang="zh-CN" sz="2400" b="1" kern="1200" dirty="0" smtClean="0">
                <a:solidFill>
                  <a:schemeClr val="accent1">
                    <a:lumMod val="50000"/>
                  </a:schemeClr>
                </a:solidFill>
                <a:latin typeface="微软雅黑" panose="020B0503020204020204" pitchFamily="34" charset="-122"/>
                <a:ea typeface="微软雅黑" panose="020B0503020204020204" pitchFamily="34" charset="-122"/>
                <a:cs typeface="+mn-cs"/>
              </a:defRPr>
            </a:lvl1pPr>
          </a:lstStyle>
          <a:p>
            <a:pPr lvl="0"/>
            <a:endParaRPr lang="en-US" altLang="zh-CN" dirty="0"/>
          </a:p>
        </p:txBody>
      </p:sp>
    </p:spTree>
  </p:cSld>
  <p:clrMapOvr>
    <a:masterClrMapping/>
  </p:clrMapOvr>
  <p:transition spd="med">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tx2"/>
        </a:solidFill>
        <a:effectLst/>
      </p:bgPr>
    </p:bg>
    <p:spTree>
      <p:nvGrpSpPr>
        <p:cNvPr id="1" name=""/>
        <p:cNvGrpSpPr/>
        <p:nvPr/>
      </p:nvGrpSpPr>
      <p:grpSpPr>
        <a:xfrm>
          <a:off x="0" y="0"/>
          <a:ext cx="0" cy="0"/>
          <a:chOff x="0" y="0"/>
          <a:chExt cx="0" cy="0"/>
        </a:xfrm>
      </p:grpSpPr>
      <p:pic>
        <p:nvPicPr>
          <p:cNvPr id="5" name="图片 4"/>
          <p:cNvPicPr/>
          <p:nvPr userDrawn="1">
            <p:custDataLst>
              <p:tags r:id="rId1"/>
            </p:custDataLst>
          </p:nvPr>
        </p:nvPicPr>
        <p:blipFill>
          <a:blip r:embed="rId8" r:link="rId9"/>
          <a:stretch>
            <a:fillRect/>
          </a:stretch>
        </p:blipFill>
        <p:spPr>
          <a:xfrm>
            <a:off x="0" y="0"/>
            <a:ext cx="12192000" cy="6858000"/>
          </a:xfrm>
          <a:prstGeom prst="rect">
            <a:avLst/>
          </a:prstGeom>
        </p:spPr>
      </p:pic>
      <p:sp>
        <p:nvSpPr>
          <p:cNvPr id="16" name="日期占位符 15"/>
          <p:cNvSpPr>
            <a:spLocks noGrp="1"/>
          </p:cNvSpPr>
          <p:nvPr>
            <p:ph type="dt" sz="half" idx="10"/>
            <p:custDataLst>
              <p:tags r:id="rId2"/>
            </p:custDataLst>
          </p:nvPr>
        </p:nvSpPr>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2025/7/25</a:t>
            </a:fld>
            <a:endParaRPr lang="zh-CN" altLang="en-US"/>
          </a:p>
        </p:txBody>
      </p:sp>
      <p:sp>
        <p:nvSpPr>
          <p:cNvPr id="17" name="页脚占位符 16"/>
          <p:cNvSpPr>
            <a:spLocks noGrp="1"/>
          </p:cNvSpPr>
          <p:nvPr>
            <p:ph type="ftr" sz="quarter" idx="11"/>
            <p:custDataLst>
              <p:tags r:id="rId3"/>
            </p:custDataLst>
          </p:nvPr>
        </p:nvSpPr>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18" name="灯片编号占位符 17"/>
          <p:cNvSpPr>
            <a:spLocks noGrp="1"/>
          </p:cNvSpPr>
          <p:nvPr>
            <p:ph type="sldNum" sz="quarter" idx="12"/>
            <p:custDataLst>
              <p:tags r:id="rId4"/>
            </p:custDataLst>
          </p:nvPr>
        </p:nvSpPr>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
        <p:nvSpPr>
          <p:cNvPr id="3" name="标题 2"/>
          <p:cNvSpPr>
            <a:spLocks noGrp="1"/>
          </p:cNvSpPr>
          <p:nvPr>
            <p:ph type="ctrTitle" idx="14" hasCustomPrompt="1"/>
            <p:custDataLst>
              <p:tags r:id="rId5"/>
            </p:custDataLst>
          </p:nvPr>
        </p:nvSpPr>
        <p:spPr>
          <a:xfrm>
            <a:off x="6761799" y="2351314"/>
            <a:ext cx="5197972" cy="1333864"/>
          </a:xfrm>
        </p:spPr>
        <p:txBody>
          <a:bodyPr vert="horz" wrap="square" lIns="0" tIns="0" rIns="0" bIns="0" anchor="b"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7200" b="0" spc="600">
                <a:solidFill>
                  <a:schemeClr val="tx1"/>
                </a:solidFill>
                <a:latin typeface="Arial" panose="020B0604020202020204" pitchFamily="34" charset="0"/>
                <a:ea typeface="汉仪旗黑-85S" panose="00020600040101010101" pitchFamily="18" charset="-122"/>
              </a:defRPr>
            </a:lvl1pPr>
          </a:lstStyle>
          <a:p>
            <a:r>
              <a:rPr lang="zh-CN" altLang="en-US"/>
              <a:t>编辑标题</a:t>
            </a:r>
          </a:p>
        </p:txBody>
      </p:sp>
      <p:sp>
        <p:nvSpPr>
          <p:cNvPr id="2" name="副标题 1"/>
          <p:cNvSpPr>
            <a:spLocks noGrp="1"/>
          </p:cNvSpPr>
          <p:nvPr>
            <p:ph type="subTitle" idx="13" hasCustomPrompt="1"/>
            <p:custDataLst>
              <p:tags r:id="rId6"/>
            </p:custDataLst>
          </p:nvPr>
        </p:nvSpPr>
        <p:spPr>
          <a:xfrm>
            <a:off x="6761797" y="3831591"/>
            <a:ext cx="5197971" cy="479152"/>
          </a:xfrm>
        </p:spPr>
        <p:txBody>
          <a:bodyPr vert="horz" wrap="square" lIns="0" tIns="0" rIns="0" bIns="0" anchor="t" anchorCtr="0">
            <a:normAutofit/>
          </a:bodyPr>
          <a:lstStyle>
            <a:lvl1pPr marL="0" marR="0" indent="0" algn="l" defTabSz="914400" rtl="0" eaLnBrk="1" fontAlgn="auto" latinLnBrk="0" hangingPunct="1">
              <a:lnSpc>
                <a:spcPct val="100000"/>
              </a:lnSpc>
              <a:spcBef>
                <a:spcPts val="0"/>
              </a:spcBef>
              <a:spcAft>
                <a:spcPts val="0"/>
              </a:spcAft>
              <a:buClrTx/>
              <a:buSzPts val="2000"/>
              <a:buFont typeface="Arial" panose="020B0604020202020204" pitchFamily="34" charset="0"/>
              <a:buNone/>
              <a:defRPr sz="2000" b="0" spc="200">
                <a:solidFill>
                  <a:schemeClr val="tx1"/>
                </a:solidFill>
                <a:latin typeface="Arial" panose="020B0604020202020204" pitchFamily="34" charset="0"/>
                <a:ea typeface="微软雅黑" panose="020B0503020204020204" pitchFamily="3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dirty="0"/>
              <a:t>单击此处编辑副标题</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pic>
        <p:nvPicPr>
          <p:cNvPr id="8" name="图片 7"/>
          <p:cNvPicPr/>
          <p:nvPr userDrawn="1">
            <p:custDataLst>
              <p:tags r:id="rId1"/>
            </p:custDataLst>
          </p:nvPr>
        </p:nvPicPr>
        <p:blipFill>
          <a:blip r:embed="rId9" r:link="rId10" cstate="email"/>
          <a:stretch>
            <a:fillRect/>
          </a:stretch>
        </p:blipFill>
        <p:spPr>
          <a:xfrm>
            <a:off x="0" y="0"/>
            <a:ext cx="720090" cy="682332"/>
          </a:xfrm>
          <a:prstGeom prst="rect">
            <a:avLst/>
          </a:prstGeom>
        </p:spPr>
      </p:pic>
      <p:pic>
        <p:nvPicPr>
          <p:cNvPr id="7" name="图片 6"/>
          <p:cNvPicPr/>
          <p:nvPr userDrawn="1">
            <p:custDataLst>
              <p:tags r:id="rId2"/>
            </p:custDataLst>
          </p:nvPr>
        </p:nvPicPr>
        <p:blipFill>
          <a:blip r:embed="rId11" r:link="rId12" cstate="email"/>
          <a:stretch>
            <a:fillRect/>
          </a:stretch>
        </p:blipFill>
        <p:spPr>
          <a:xfrm>
            <a:off x="11471910" y="0"/>
            <a:ext cx="720090" cy="611299"/>
          </a:xfrm>
          <a:prstGeom prst="rect">
            <a:avLst/>
          </a:prstGeom>
        </p:spPr>
      </p:pic>
      <p:sp>
        <p:nvSpPr>
          <p:cNvPr id="2" name="标题 1"/>
          <p:cNvSpPr>
            <a:spLocks noGrp="1"/>
          </p:cNvSpPr>
          <p:nvPr>
            <p:ph type="title"/>
            <p:custDataLst>
              <p:tags r:id="rId3"/>
            </p:custDataLst>
          </p:nvPr>
        </p:nvSpPr>
        <p:spPr>
          <a:xfrm>
            <a:off x="669882" y="443234"/>
            <a:ext cx="10852237" cy="441964"/>
          </a:xfrm>
        </p:spPr>
        <p:txBody>
          <a:bodyPr vert="horz" wrap="square" lIns="90170" tIns="46990" rIns="90170" bIns="46990" rtlCol="0" anchor="ctr" anchorCtr="0">
            <a:norm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4"/>
            </p:custDataLst>
          </p:nvPr>
        </p:nvSpPr>
        <p:spPr>
          <a:xfrm>
            <a:off x="669882" y="952508"/>
            <a:ext cx="10852237" cy="5388907"/>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5"/>
            </p:custDataLst>
          </p:nvPr>
        </p:nvSpPr>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2025/7/25</a:t>
            </a:fld>
            <a:endParaRPr lang="zh-CN" altLang="en-US"/>
          </a:p>
        </p:txBody>
      </p:sp>
      <p:sp>
        <p:nvSpPr>
          <p:cNvPr id="5" name="页脚占位符 4"/>
          <p:cNvSpPr>
            <a:spLocks noGrp="1"/>
          </p:cNvSpPr>
          <p:nvPr>
            <p:ph type="ftr" sz="quarter" idx="11"/>
            <p:custDataLst>
              <p:tags r:id="rId6"/>
            </p:custDataLst>
          </p:nvPr>
        </p:nvSpPr>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6" name="灯片编号占位符 5"/>
          <p:cNvSpPr>
            <a:spLocks noGrp="1"/>
          </p:cNvSpPr>
          <p:nvPr>
            <p:ph type="sldNum" sz="quarter" idx="12"/>
            <p:custDataLst>
              <p:tags r:id="rId7"/>
            </p:custDataLst>
          </p:nvPr>
        </p:nvSpPr>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tx2"/>
        </a:solidFill>
        <a:effectLst/>
      </p:bgPr>
    </p:bg>
    <p:spTree>
      <p:nvGrpSpPr>
        <p:cNvPr id="1" name=""/>
        <p:cNvGrpSpPr/>
        <p:nvPr/>
      </p:nvGrpSpPr>
      <p:grpSpPr>
        <a:xfrm>
          <a:off x="0" y="0"/>
          <a:ext cx="0" cy="0"/>
          <a:chOff x="0" y="0"/>
          <a:chExt cx="0" cy="0"/>
        </a:xfrm>
      </p:grpSpPr>
      <p:pic>
        <p:nvPicPr>
          <p:cNvPr id="9" name="图片 8"/>
          <p:cNvPicPr/>
          <p:nvPr userDrawn="1">
            <p:custDataLst>
              <p:tags r:id="rId1"/>
            </p:custDataLst>
          </p:nvPr>
        </p:nvPicPr>
        <p:blipFill>
          <a:blip r:embed="rId10" r:link="rId11" cstate="email"/>
          <a:stretch>
            <a:fillRect/>
          </a:stretch>
        </p:blipFill>
        <p:spPr>
          <a:xfrm>
            <a:off x="0" y="1397000"/>
            <a:ext cx="3612445" cy="4064000"/>
          </a:xfrm>
          <a:prstGeom prst="rect">
            <a:avLst/>
          </a:prstGeom>
        </p:spPr>
      </p:pic>
      <p:pic>
        <p:nvPicPr>
          <p:cNvPr id="8" name="图片 7"/>
          <p:cNvPicPr/>
          <p:nvPr userDrawn="1">
            <p:custDataLst>
              <p:tags r:id="rId2"/>
            </p:custDataLst>
          </p:nvPr>
        </p:nvPicPr>
        <p:blipFill>
          <a:blip r:embed="rId12" r:link="rId13" cstate="email"/>
          <a:stretch>
            <a:fillRect/>
          </a:stretch>
        </p:blipFill>
        <p:spPr>
          <a:xfrm>
            <a:off x="8579555" y="1397000"/>
            <a:ext cx="3612445" cy="4064000"/>
          </a:xfrm>
          <a:prstGeom prst="rect">
            <a:avLst/>
          </a:prstGeom>
        </p:spPr>
      </p:pic>
      <p:sp>
        <p:nvSpPr>
          <p:cNvPr id="7" name="矩形 6"/>
          <p:cNvSpPr/>
          <p:nvPr userDrawn="1">
            <p:custDataLst>
              <p:tags r:id="rId3"/>
            </p:custDataLst>
          </p:nvPr>
        </p:nvSpPr>
        <p:spPr>
          <a:xfrm>
            <a:off x="292075" y="303809"/>
            <a:ext cx="11607851" cy="6250382"/>
          </a:xfrm>
          <a:prstGeom prst="rect">
            <a:avLst/>
          </a:prstGeom>
          <a:solidFill>
            <a:schemeClr val="bg2"/>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p>
        </p:txBody>
      </p:sp>
      <p:sp>
        <p:nvSpPr>
          <p:cNvPr id="4" name="日期占位符 3"/>
          <p:cNvSpPr>
            <a:spLocks noGrp="1"/>
          </p:cNvSpPr>
          <p:nvPr>
            <p:ph type="dt" sz="half" idx="10"/>
            <p:custDataLst>
              <p:tags r:id="rId4"/>
            </p:custDataLst>
          </p:nvPr>
        </p:nvSpPr>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2025/7/25</a:t>
            </a:fld>
            <a:endParaRPr lang="zh-CN" altLang="en-US"/>
          </a:p>
        </p:txBody>
      </p:sp>
      <p:sp>
        <p:nvSpPr>
          <p:cNvPr id="5" name="页脚占位符 4"/>
          <p:cNvSpPr>
            <a:spLocks noGrp="1"/>
          </p:cNvSpPr>
          <p:nvPr>
            <p:ph type="ftr" sz="quarter" idx="11"/>
            <p:custDataLst>
              <p:tags r:id="rId5"/>
            </p:custDataLst>
          </p:nvPr>
        </p:nvSpPr>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6" name="灯片编号占位符 5"/>
          <p:cNvSpPr>
            <a:spLocks noGrp="1"/>
          </p:cNvSpPr>
          <p:nvPr>
            <p:ph type="sldNum" sz="quarter" idx="12"/>
            <p:custDataLst>
              <p:tags r:id="rId6"/>
            </p:custDataLst>
          </p:nvPr>
        </p:nvSpPr>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a:p>
        </p:txBody>
      </p:sp>
      <p:sp>
        <p:nvSpPr>
          <p:cNvPr id="3" name="标题 2"/>
          <p:cNvSpPr>
            <a:spLocks noGrp="1"/>
          </p:cNvSpPr>
          <p:nvPr>
            <p:ph type="ctrTitle" idx="14" hasCustomPrompt="1"/>
            <p:custDataLst>
              <p:tags r:id="rId7"/>
            </p:custDataLst>
          </p:nvPr>
        </p:nvSpPr>
        <p:spPr>
          <a:xfrm>
            <a:off x="4131946" y="2785110"/>
            <a:ext cx="5767705" cy="835660"/>
          </a:xfrm>
        </p:spPr>
        <p:txBody>
          <a:bodyPr vert="horz" wrap="square" lIns="0" tIns="0" rIns="0" bIns="0" anchor="ctr" anchorCtr="0">
            <a:normAutofit/>
          </a:bodyPr>
          <a:lstStyle>
            <a:lvl1pPr marL="0" marR="0" indent="0" algn="dist" defTabSz="914400" rtl="0" eaLnBrk="1" fontAlgn="auto" latinLnBrk="0" hangingPunct="1">
              <a:lnSpc>
                <a:spcPct val="100000"/>
              </a:lnSpc>
              <a:spcBef>
                <a:spcPct val="0"/>
              </a:spcBef>
              <a:spcAft>
                <a:spcPts val="0"/>
              </a:spcAft>
              <a:buClrTx/>
              <a:buSzPts val="4800"/>
              <a:buFont typeface="Arial" panose="020B0604020202020204" pitchFamily="34" charset="0"/>
              <a:buNone/>
              <a:defRPr sz="4800" b="0" spc="500">
                <a:solidFill>
                  <a:schemeClr val="tx1"/>
                </a:solidFill>
                <a:latin typeface="Arial" panose="020B0604020202020204" pitchFamily="34" charset="0"/>
                <a:ea typeface="汉仪旗黑-85S" panose="00020600040101010101" pitchFamily="18" charset="-122"/>
              </a:defRPr>
            </a:lvl1pPr>
          </a:lstStyle>
          <a:p>
            <a:r>
              <a:rPr lang="zh-CN" altLang="en-US"/>
              <a:t>编辑标题</a:t>
            </a:r>
          </a:p>
        </p:txBody>
      </p:sp>
      <p:sp>
        <p:nvSpPr>
          <p:cNvPr id="2" name="副标题 1"/>
          <p:cNvSpPr>
            <a:spLocks noGrp="1"/>
          </p:cNvSpPr>
          <p:nvPr>
            <p:ph type="subTitle" idx="13" hasCustomPrompt="1"/>
            <p:custDataLst>
              <p:tags r:id="rId8"/>
            </p:custDataLst>
          </p:nvPr>
        </p:nvSpPr>
        <p:spPr>
          <a:xfrm>
            <a:off x="4131946" y="3823971"/>
            <a:ext cx="5767705" cy="321945"/>
          </a:xfrm>
        </p:spPr>
        <p:txBody>
          <a:bodyPr vert="horz" wrap="square" lIns="0" tIns="0" rIns="0" bIns="0" anchor="t" anchorCtr="0">
            <a:normAutofit/>
          </a:bodyPr>
          <a:lstStyle>
            <a:lvl1pPr marL="0" marR="0" indent="0" algn="dist" defTabSz="914400" rtl="0" eaLnBrk="1" fontAlgn="auto" latinLnBrk="0" hangingPunct="1">
              <a:lnSpc>
                <a:spcPct val="100000"/>
              </a:lnSpc>
              <a:spcBef>
                <a:spcPts val="0"/>
              </a:spcBef>
              <a:spcAft>
                <a:spcPts val="0"/>
              </a:spcAft>
              <a:buClrTx/>
              <a:buSzPts val="1600"/>
              <a:buFont typeface="Arial" panose="020B0604020202020204" pitchFamily="34" charset="0"/>
              <a:buNone/>
              <a:defRPr sz="1600" b="0" spc="200">
                <a:solidFill>
                  <a:schemeClr val="tx1"/>
                </a:solidFill>
                <a:latin typeface="Arial" panose="020B0604020202020204" pitchFamily="34" charset="0"/>
                <a:ea typeface="微软雅黑" panose="020B0503020204020204" pitchFamily="3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8F42B65-C78C-4095-8D7C-3F7BF5BB0D39}" type="datetimeFigureOut">
              <a:rPr lang="zh-CN" altLang="en-US" smtClean="0"/>
              <a:t>2025/7/25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EA1F5B1-1540-492D-9318-68313AB06480}"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pic>
        <p:nvPicPr>
          <p:cNvPr id="9" name="图片 8"/>
          <p:cNvPicPr/>
          <p:nvPr userDrawn="1">
            <p:custDataLst>
              <p:tags r:id="rId1"/>
            </p:custDataLst>
          </p:nvPr>
        </p:nvPicPr>
        <p:blipFill>
          <a:blip r:embed="rId10" r:link="rId11" cstate="email"/>
          <a:stretch>
            <a:fillRect/>
          </a:stretch>
        </p:blipFill>
        <p:spPr>
          <a:xfrm>
            <a:off x="0" y="0"/>
            <a:ext cx="720090" cy="682332"/>
          </a:xfrm>
          <a:prstGeom prst="rect">
            <a:avLst/>
          </a:prstGeom>
        </p:spPr>
      </p:pic>
      <p:pic>
        <p:nvPicPr>
          <p:cNvPr id="8" name="图片 7"/>
          <p:cNvPicPr/>
          <p:nvPr userDrawn="1">
            <p:custDataLst>
              <p:tags r:id="rId2"/>
            </p:custDataLst>
          </p:nvPr>
        </p:nvPicPr>
        <p:blipFill>
          <a:blip r:embed="rId12" r:link="rId13" cstate="email"/>
          <a:stretch>
            <a:fillRect/>
          </a:stretch>
        </p:blipFill>
        <p:spPr>
          <a:xfrm>
            <a:off x="11471910" y="0"/>
            <a:ext cx="720090" cy="611299"/>
          </a:xfrm>
          <a:prstGeom prst="rect">
            <a:avLst/>
          </a:prstGeom>
        </p:spPr>
      </p:pic>
      <p:sp>
        <p:nvSpPr>
          <p:cNvPr id="2" name="标题 1"/>
          <p:cNvSpPr>
            <a:spLocks noGrp="1"/>
          </p:cNvSpPr>
          <p:nvPr>
            <p:ph type="title"/>
            <p:custDataLst>
              <p:tags r:id="rId3"/>
            </p:custDataLst>
          </p:nvPr>
        </p:nvSpPr>
        <p:spPr>
          <a:xfrm>
            <a:off x="669882" y="443234"/>
            <a:ext cx="10852237" cy="44196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p>
        </p:txBody>
      </p:sp>
      <p:sp>
        <p:nvSpPr>
          <p:cNvPr id="3" name="内容占位符 2"/>
          <p:cNvSpPr>
            <a:spLocks noGrp="1"/>
          </p:cNvSpPr>
          <p:nvPr>
            <p:ph sz="half" idx="1"/>
            <p:custDataLst>
              <p:tags r:id="rId4"/>
            </p:custDataLst>
          </p:nvPr>
        </p:nvSpPr>
        <p:spPr>
          <a:xfrm>
            <a:off x="669930" y="952508"/>
            <a:ext cx="5283242" cy="5388907"/>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5pPr>
          </a:lstStyle>
          <a:p>
            <a:pPr lvl="0"/>
            <a:r>
              <a:rPr>
                <a:sym typeface="+mn-ea"/>
              </a:rPr>
              <a:t>单击此处编辑母版文本样式</a:t>
            </a:r>
          </a:p>
          <a:p>
            <a:pPr lvl="1"/>
            <a:r>
              <a:rPr>
                <a:sym typeface="+mn-ea"/>
              </a:rPr>
              <a:t>第二级</a:t>
            </a:r>
          </a:p>
          <a:p>
            <a:pPr lvl="2"/>
            <a:r>
              <a:rPr>
                <a:sym typeface="+mn-ea"/>
              </a:rPr>
              <a:t>第三级</a:t>
            </a:r>
          </a:p>
          <a:p>
            <a:pPr lvl="3"/>
            <a:r>
              <a:rPr>
                <a:sym typeface="+mn-ea"/>
              </a:rPr>
              <a:t>第四级</a:t>
            </a:r>
          </a:p>
          <a:p>
            <a:pPr lvl="4"/>
            <a:r>
              <a:rPr>
                <a:sym typeface="+mn-ea"/>
              </a:rPr>
              <a:t>第五级</a:t>
            </a:r>
          </a:p>
        </p:txBody>
      </p:sp>
      <p:sp>
        <p:nvSpPr>
          <p:cNvPr id="4" name="内容占位符 3"/>
          <p:cNvSpPr>
            <a:spLocks noGrp="1"/>
          </p:cNvSpPr>
          <p:nvPr>
            <p:ph sz="half" idx="2"/>
            <p:custDataLst>
              <p:tags r:id="rId5"/>
            </p:custDataLst>
          </p:nvPr>
        </p:nvSpPr>
        <p:spPr>
          <a:xfrm>
            <a:off x="6238877" y="952508"/>
            <a:ext cx="5283242" cy="5388907"/>
          </a:xfrm>
        </p:spPr>
        <p:txBody>
          <a:bodyPr wrap="square" lIns="90170" tIns="46990" rIns="90170" bIns="46990">
            <a:normAutofit/>
          </a:bodyPr>
          <a:lstStyle>
            <a:lvl1pPr eaLnBrk="1" fontAlgn="auto" latinLnBrk="0" hangingPunct="1">
              <a:defRPr sz="1600">
                <a:solidFill>
                  <a:schemeClr val="tx1"/>
                </a:solidFill>
                <a:latin typeface="Arial" panose="020B0604020202020204" pitchFamily="34" charset="0"/>
                <a:ea typeface="微软雅黑" panose="020B0503020204020204" pitchFamily="34" charset="-122"/>
              </a:defRPr>
            </a:lvl1pPr>
            <a:lvl2pPr eaLnBrk="1" fontAlgn="auto" latinLnBrk="0" hangingPunct="1">
              <a:defRPr sz="1600">
                <a:solidFill>
                  <a:schemeClr val="tx1"/>
                </a:solidFill>
                <a:latin typeface="Arial" panose="020B0604020202020204" pitchFamily="34" charset="0"/>
                <a:ea typeface="微软雅黑" panose="020B0503020204020204" pitchFamily="34" charset="-122"/>
              </a:defRPr>
            </a:lvl2pPr>
            <a:lvl3pPr eaLnBrk="1" fontAlgn="auto" latinLnBrk="0" hangingPunct="1">
              <a:defRPr sz="1600">
                <a:solidFill>
                  <a:schemeClr val="tx1"/>
                </a:solidFill>
                <a:latin typeface="Arial" panose="020B0604020202020204" pitchFamily="34" charset="0"/>
                <a:ea typeface="微软雅黑" panose="020B0503020204020204" pitchFamily="34" charset="-122"/>
              </a:defRPr>
            </a:lvl3pPr>
            <a:lvl4pPr eaLnBrk="1" fontAlgn="auto" latinLnBrk="0" hangingPunct="1">
              <a:defRPr sz="1600">
                <a:solidFill>
                  <a:schemeClr val="tx1"/>
                </a:solidFill>
                <a:latin typeface="Arial" panose="020B0604020202020204" pitchFamily="34" charset="0"/>
                <a:ea typeface="微软雅黑" panose="020B0503020204020204" pitchFamily="34" charset="-122"/>
              </a:defRPr>
            </a:lvl4pPr>
            <a:lvl5pPr eaLnBrk="1" fontAlgn="auto" latinLnBrk="0" hangingPunct="1">
              <a:defRPr sz="160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6"/>
            </p:custDataLst>
          </p:nvPr>
        </p:nvSpPr>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2025/7/25</a:t>
            </a:fld>
            <a:endParaRPr lang="zh-CN" altLang="en-US"/>
          </a:p>
        </p:txBody>
      </p:sp>
      <p:sp>
        <p:nvSpPr>
          <p:cNvPr id="6" name="页脚占位符 5"/>
          <p:cNvSpPr>
            <a:spLocks noGrp="1"/>
          </p:cNvSpPr>
          <p:nvPr>
            <p:ph type="ftr" sz="quarter" idx="11"/>
            <p:custDataLst>
              <p:tags r:id="rId7"/>
            </p:custDataLst>
          </p:nvPr>
        </p:nvSpPr>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7" name="灯片编号占位符 6"/>
          <p:cNvSpPr>
            <a:spLocks noGrp="1"/>
          </p:cNvSpPr>
          <p:nvPr>
            <p:ph type="sldNum" sz="quarter" idx="12"/>
            <p:custDataLst>
              <p:tags r:id="rId8"/>
            </p:custDataLst>
          </p:nvPr>
        </p:nvSpPr>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pic>
        <p:nvPicPr>
          <p:cNvPr id="11" name="图片 10"/>
          <p:cNvPicPr/>
          <p:nvPr userDrawn="1">
            <p:custDataLst>
              <p:tags r:id="rId1"/>
            </p:custDataLst>
          </p:nvPr>
        </p:nvPicPr>
        <p:blipFill>
          <a:blip r:embed="rId12" r:link="rId13" cstate="email"/>
          <a:stretch>
            <a:fillRect/>
          </a:stretch>
        </p:blipFill>
        <p:spPr>
          <a:xfrm>
            <a:off x="0" y="0"/>
            <a:ext cx="720090" cy="682332"/>
          </a:xfrm>
          <a:prstGeom prst="rect">
            <a:avLst/>
          </a:prstGeom>
        </p:spPr>
      </p:pic>
      <p:pic>
        <p:nvPicPr>
          <p:cNvPr id="10" name="图片 9"/>
          <p:cNvPicPr/>
          <p:nvPr userDrawn="1">
            <p:custDataLst>
              <p:tags r:id="rId2"/>
            </p:custDataLst>
          </p:nvPr>
        </p:nvPicPr>
        <p:blipFill>
          <a:blip r:embed="rId14" r:link="rId15" cstate="email"/>
          <a:stretch>
            <a:fillRect/>
          </a:stretch>
        </p:blipFill>
        <p:spPr>
          <a:xfrm>
            <a:off x="11471910" y="0"/>
            <a:ext cx="720090" cy="611299"/>
          </a:xfrm>
          <a:prstGeom prst="rect">
            <a:avLst/>
          </a:prstGeom>
        </p:spPr>
      </p:pic>
      <p:sp>
        <p:nvSpPr>
          <p:cNvPr id="2" name="标题 1"/>
          <p:cNvSpPr>
            <a:spLocks noGrp="1"/>
          </p:cNvSpPr>
          <p:nvPr>
            <p:ph type="title"/>
            <p:custDataLst>
              <p:tags r:id="rId3"/>
            </p:custDataLst>
          </p:nvPr>
        </p:nvSpPr>
        <p:spPr>
          <a:xfrm>
            <a:off x="669882" y="443234"/>
            <a:ext cx="10852237" cy="44196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4"/>
            </p:custDataLst>
          </p:nvPr>
        </p:nvSpPr>
        <p:spPr>
          <a:xfrm>
            <a:off x="669930" y="952508"/>
            <a:ext cx="5283242" cy="381003"/>
          </a:xfrm>
        </p:spPr>
        <p:txBody>
          <a:bodyPr wrap="square" lIns="90170" tIns="46990" rIns="90170" bIns="46990" anchor="ctr" anchorCtr="0">
            <a:norm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5"/>
            </p:custDataLst>
          </p:nvPr>
        </p:nvSpPr>
        <p:spPr>
          <a:xfrm>
            <a:off x="669925" y="1406525"/>
            <a:ext cx="5283200" cy="4934752"/>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6"/>
            </p:custDataLst>
          </p:nvPr>
        </p:nvSpPr>
        <p:spPr>
          <a:xfrm>
            <a:off x="6235750" y="952508"/>
            <a:ext cx="5283242" cy="381003"/>
          </a:xfrm>
        </p:spPr>
        <p:txBody>
          <a:bodyPr vert="horz" wrap="square" lIns="90170" tIns="46990" rIns="90170" bIns="46990" rtlCol="0" anchor="ctr"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7"/>
            </p:custDataLst>
          </p:nvPr>
        </p:nvSpPr>
        <p:spPr>
          <a:xfrm>
            <a:off x="6235750" y="1406525"/>
            <a:ext cx="5283242" cy="4934752"/>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8"/>
            </p:custDataLst>
          </p:nvPr>
        </p:nvSpPr>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2025/7/25</a:t>
            </a:fld>
            <a:endParaRPr lang="zh-CN" altLang="en-US"/>
          </a:p>
        </p:txBody>
      </p:sp>
      <p:sp>
        <p:nvSpPr>
          <p:cNvPr id="8" name="页脚占位符 7"/>
          <p:cNvSpPr>
            <a:spLocks noGrp="1"/>
          </p:cNvSpPr>
          <p:nvPr>
            <p:ph type="ftr" sz="quarter" idx="11"/>
            <p:custDataLst>
              <p:tags r:id="rId9"/>
            </p:custDataLst>
          </p:nvPr>
        </p:nvSpPr>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9" name="灯片编号占位符 8"/>
          <p:cNvSpPr>
            <a:spLocks noGrp="1"/>
          </p:cNvSpPr>
          <p:nvPr>
            <p:ph type="sldNum" sz="quarter" idx="12"/>
            <p:custDataLst>
              <p:tags r:id="rId10"/>
            </p:custDataLst>
          </p:nvPr>
        </p:nvSpPr>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pic>
        <p:nvPicPr>
          <p:cNvPr id="7" name="图片 6"/>
          <p:cNvPicPr/>
          <p:nvPr userDrawn="1">
            <p:custDataLst>
              <p:tags r:id="rId1"/>
            </p:custDataLst>
          </p:nvPr>
        </p:nvPicPr>
        <p:blipFill>
          <a:blip r:embed="rId8" r:link="rId9" cstate="email"/>
          <a:stretch>
            <a:fillRect/>
          </a:stretch>
        </p:blipFill>
        <p:spPr>
          <a:xfrm>
            <a:off x="304800" y="2194560"/>
            <a:ext cx="4389120" cy="2468880"/>
          </a:xfrm>
          <a:prstGeom prst="rect">
            <a:avLst/>
          </a:prstGeom>
        </p:spPr>
      </p:pic>
      <p:pic>
        <p:nvPicPr>
          <p:cNvPr id="6" name="图片 5"/>
          <p:cNvPicPr/>
          <p:nvPr userDrawn="1">
            <p:custDataLst>
              <p:tags r:id="rId2"/>
            </p:custDataLst>
          </p:nvPr>
        </p:nvPicPr>
        <p:blipFill>
          <a:blip r:embed="rId10" r:link="rId11" cstate="email"/>
          <a:stretch>
            <a:fillRect/>
          </a:stretch>
        </p:blipFill>
        <p:spPr>
          <a:xfrm>
            <a:off x="11471910" y="6175668"/>
            <a:ext cx="720090" cy="682332"/>
          </a:xfrm>
          <a:prstGeom prst="rect">
            <a:avLst/>
          </a:prstGeom>
        </p:spPr>
      </p:pic>
      <p:sp>
        <p:nvSpPr>
          <p:cNvPr id="2" name="标题 1"/>
          <p:cNvSpPr>
            <a:spLocks noGrp="1"/>
          </p:cNvSpPr>
          <p:nvPr>
            <p:ph type="title"/>
            <p:custDataLst>
              <p:tags r:id="rId3"/>
            </p:custDataLst>
          </p:nvPr>
        </p:nvSpPr>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4"/>
            </p:custDataLst>
          </p:nvPr>
        </p:nvSpPr>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2025/7/25</a:t>
            </a:fld>
            <a:endParaRPr lang="zh-CN" altLang="en-US"/>
          </a:p>
        </p:txBody>
      </p:sp>
      <p:sp>
        <p:nvSpPr>
          <p:cNvPr id="4" name="页脚占位符 3"/>
          <p:cNvSpPr>
            <a:spLocks noGrp="1"/>
          </p:cNvSpPr>
          <p:nvPr>
            <p:ph type="ftr" sz="quarter" idx="11"/>
            <p:custDataLst>
              <p:tags r:id="rId5"/>
            </p:custDataLst>
          </p:nvPr>
        </p:nvSpPr>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5" name="灯片编号占位符 4"/>
          <p:cNvSpPr>
            <a:spLocks noGrp="1"/>
          </p:cNvSpPr>
          <p:nvPr>
            <p:ph type="sldNum" sz="quarter" idx="12"/>
            <p:custDataLst>
              <p:tags r:id="rId6"/>
            </p:custDataLst>
          </p:nvPr>
        </p:nvSpPr>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2025/7/25</a:t>
            </a:fld>
            <a:endParaRPr lang="zh-CN" altLang="en-US"/>
          </a:p>
        </p:txBody>
      </p:sp>
      <p:sp>
        <p:nvSpPr>
          <p:cNvPr id="3" name="页脚占位符 2"/>
          <p:cNvSpPr>
            <a:spLocks noGrp="1"/>
          </p:cNvSpPr>
          <p:nvPr>
            <p:ph type="ftr" sz="quarter" idx="11"/>
            <p:custDataLst>
              <p:tags r:id="rId2"/>
            </p:custDataLst>
          </p:nvPr>
        </p:nvSpPr>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4" name="灯片编号占位符 3"/>
          <p:cNvSpPr>
            <a:spLocks noGrp="1"/>
          </p:cNvSpPr>
          <p:nvPr>
            <p:ph type="sldNum" sz="quarter" idx="12"/>
            <p:custDataLst>
              <p:tags r:id="rId3"/>
            </p:custDataLst>
          </p:nvPr>
        </p:nvSpPr>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pic>
        <p:nvPicPr>
          <p:cNvPr id="9" name="图片 8"/>
          <p:cNvPicPr/>
          <p:nvPr userDrawn="1">
            <p:custDataLst>
              <p:tags r:id="rId1"/>
            </p:custDataLst>
          </p:nvPr>
        </p:nvPicPr>
        <p:blipFill>
          <a:blip r:embed="rId10" r:link="rId11" cstate="email"/>
          <a:stretch>
            <a:fillRect/>
          </a:stretch>
        </p:blipFill>
        <p:spPr>
          <a:xfrm>
            <a:off x="0" y="0"/>
            <a:ext cx="720090" cy="682332"/>
          </a:xfrm>
          <a:prstGeom prst="rect">
            <a:avLst/>
          </a:prstGeom>
        </p:spPr>
      </p:pic>
      <p:pic>
        <p:nvPicPr>
          <p:cNvPr id="8" name="图片 7"/>
          <p:cNvPicPr/>
          <p:nvPr userDrawn="1">
            <p:custDataLst>
              <p:tags r:id="rId2"/>
            </p:custDataLst>
          </p:nvPr>
        </p:nvPicPr>
        <p:blipFill>
          <a:blip r:embed="rId12" r:link="rId13" cstate="email"/>
          <a:stretch>
            <a:fillRect/>
          </a:stretch>
        </p:blipFill>
        <p:spPr>
          <a:xfrm>
            <a:off x="11471910" y="0"/>
            <a:ext cx="720090" cy="611299"/>
          </a:xfrm>
          <a:prstGeom prst="rect">
            <a:avLst/>
          </a:prstGeom>
        </p:spPr>
      </p:pic>
      <p:sp>
        <p:nvSpPr>
          <p:cNvPr id="2" name="标题 1"/>
          <p:cNvSpPr>
            <a:spLocks noGrp="1"/>
          </p:cNvSpPr>
          <p:nvPr>
            <p:ph type="title"/>
            <p:custDataLst>
              <p:tags r:id="rId3"/>
            </p:custDataLst>
          </p:nvPr>
        </p:nvSpPr>
        <p:spPr>
          <a:xfrm>
            <a:off x="669930" y="443234"/>
            <a:ext cx="10852237" cy="44196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图片占位符 2"/>
          <p:cNvSpPr>
            <a:spLocks noGrp="1"/>
          </p:cNvSpPr>
          <p:nvPr>
            <p:ph type="pic" idx="1"/>
            <p:custDataLst>
              <p:tags r:id="rId4"/>
            </p:custDataLst>
          </p:nvPr>
        </p:nvSpPr>
        <p:spPr>
          <a:xfrm>
            <a:off x="669930" y="952508"/>
            <a:ext cx="5283242" cy="5388907"/>
          </a:xfrm>
        </p:spPr>
        <p:txBody>
          <a:bodyPr vert="horz" lIns="90170" tIns="46990" rIns="90170" bIns="4699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5"/>
            </p:custDataLst>
          </p:nvPr>
        </p:nvSpPr>
        <p:spPr>
          <a:xfrm>
            <a:off x="6238925" y="952508"/>
            <a:ext cx="5283242" cy="5388907"/>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6"/>
            </p:custDataLst>
          </p:nvPr>
        </p:nvSpPr>
        <p:spPr/>
        <p:txBody>
          <a:bodyPr wrap="square">
            <a:normAutofit/>
          </a:bodyPr>
          <a:lstStyle>
            <a:lvl1pPr>
              <a:defRPr>
                <a:latin typeface="Arial" panose="020B0604020202020204" pitchFamily="34" charset="0"/>
                <a:ea typeface="微软雅黑" panose="020B0503020204020204" pitchFamily="34" charset="-122"/>
              </a:defRPr>
            </a:lvl1pPr>
          </a:lstStyle>
          <a:p>
            <a:fld id="{9EFD9D74-47D9-4702-A33C-335B63B48DBF}" type="datetimeFigureOut">
              <a:rPr lang="zh-CN" altLang="en-US" smtClean="0"/>
              <a:t>2025/7/25</a:t>
            </a:fld>
            <a:endParaRPr lang="zh-CN" altLang="en-US" dirty="0"/>
          </a:p>
        </p:txBody>
      </p:sp>
      <p:sp>
        <p:nvSpPr>
          <p:cNvPr id="6" name="页脚占位符 5"/>
          <p:cNvSpPr>
            <a:spLocks noGrp="1"/>
          </p:cNvSpPr>
          <p:nvPr>
            <p:ph type="ftr" sz="quarter" idx="11"/>
            <p:custDataLst>
              <p:tags r:id="rId7"/>
            </p:custDataLst>
          </p:nvPr>
        </p:nvSpPr>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7" name="灯片编号占位符 6"/>
          <p:cNvSpPr>
            <a:spLocks noGrp="1"/>
          </p:cNvSpPr>
          <p:nvPr>
            <p:ph type="sldNum" sz="quarter" idx="12"/>
            <p:custDataLst>
              <p:tags r:id="rId8"/>
            </p:custDataLst>
          </p:nvPr>
        </p:nvSpPr>
        <p:spPr/>
        <p:txBody>
          <a:bodyPr wrap="square">
            <a:normAutofit/>
          </a:bodyPr>
          <a:lstStyle>
            <a:lvl1pPr>
              <a:defRPr>
                <a:latin typeface="Arial" panose="020B0604020202020204" pitchFamily="34" charset="0"/>
                <a:ea typeface="微软雅黑" panose="020B0503020204020204" pitchFamily="34" charset="-122"/>
              </a:defRPr>
            </a:lvl1pPr>
          </a:lstStyle>
          <a:p>
            <a:fld id="{FABC47A4-756D-490B-A52F-7D9E2C9FC05F}" type="slidenum">
              <a:rPr lang="zh-CN" altLang="en-US" smtClean="0"/>
              <a:t>‹#›</a:t>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pic>
        <p:nvPicPr>
          <p:cNvPr id="8" name="图片 7"/>
          <p:cNvPicPr/>
          <p:nvPr userDrawn="1">
            <p:custDataLst>
              <p:tags r:id="rId1"/>
            </p:custDataLst>
          </p:nvPr>
        </p:nvPicPr>
        <p:blipFill>
          <a:blip r:embed="rId9" r:link="rId10" cstate="email"/>
          <a:stretch>
            <a:fillRect/>
          </a:stretch>
        </p:blipFill>
        <p:spPr>
          <a:xfrm>
            <a:off x="0" y="0"/>
            <a:ext cx="720090" cy="682332"/>
          </a:xfrm>
          <a:prstGeom prst="rect">
            <a:avLst/>
          </a:prstGeom>
        </p:spPr>
      </p:pic>
      <p:pic>
        <p:nvPicPr>
          <p:cNvPr id="7" name="图片 6"/>
          <p:cNvPicPr/>
          <p:nvPr userDrawn="1">
            <p:custDataLst>
              <p:tags r:id="rId2"/>
            </p:custDataLst>
          </p:nvPr>
        </p:nvPicPr>
        <p:blipFill>
          <a:blip r:embed="rId11" r:link="rId12" cstate="email"/>
          <a:stretch>
            <a:fillRect/>
          </a:stretch>
        </p:blipFill>
        <p:spPr>
          <a:xfrm>
            <a:off x="11471910" y="0"/>
            <a:ext cx="720090" cy="611299"/>
          </a:xfrm>
          <a:prstGeom prst="rect">
            <a:avLst/>
          </a:prstGeom>
        </p:spPr>
      </p:pic>
      <p:sp>
        <p:nvSpPr>
          <p:cNvPr id="2" name="竖排标题 1"/>
          <p:cNvSpPr>
            <a:spLocks noGrp="1"/>
          </p:cNvSpPr>
          <p:nvPr>
            <p:ph type="title" orient="vert"/>
            <p:custDataLst>
              <p:tags r:id="rId3"/>
            </p:custDataLst>
          </p:nvPr>
        </p:nvSpPr>
        <p:spPr>
          <a:xfrm>
            <a:off x="10571135" y="952508"/>
            <a:ext cx="950984" cy="5388907"/>
          </a:xfrm>
        </p:spPr>
        <p:txBody>
          <a:bodyPr vert="eaVert" wrap="square" lIns="90170" tIns="46990" rIns="90170" bIns="46990" rtlCol="0" anchor="ctr" anchorCtr="0">
            <a:norm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p>
        </p:txBody>
      </p:sp>
      <p:sp>
        <p:nvSpPr>
          <p:cNvPr id="3" name="竖排文字占位符 2"/>
          <p:cNvSpPr>
            <a:spLocks noGrp="1"/>
          </p:cNvSpPr>
          <p:nvPr>
            <p:ph type="body" orient="vert" idx="1"/>
            <p:custDataLst>
              <p:tags r:id="rId4"/>
            </p:custDataLst>
          </p:nvPr>
        </p:nvSpPr>
        <p:spPr>
          <a:xfrm>
            <a:off x="669925" y="952500"/>
            <a:ext cx="9828101" cy="5388907"/>
          </a:xfrm>
        </p:spPr>
        <p:txBody>
          <a:bodyPr vert="eaVert" wrap="square">
            <a:normAutofit/>
          </a:bodyPr>
          <a:lstStyle>
            <a:lvl1pPr indent="0" eaLnBrk="1" fontAlgn="auto" latinLnBrk="0" hangingPunct="1">
              <a:defRPr>
                <a:solidFill>
                  <a:schemeClr val="tx1"/>
                </a:solidFill>
                <a:latin typeface="Arial" panose="020B0604020202020204" pitchFamily="34" charset="0"/>
                <a:ea typeface="微软雅黑" panose="020B0503020204020204" pitchFamily="34" charset="-122"/>
              </a:defRPr>
            </a:lvl1pPr>
            <a:lvl2pPr indent="0" eaLnBrk="1" fontAlgn="auto" latinLnBrk="0" hangingPunct="1">
              <a:defRPr>
                <a:solidFill>
                  <a:schemeClr val="tx1"/>
                </a:solidFill>
                <a:latin typeface="Arial" panose="020B0604020202020204" pitchFamily="34" charset="0"/>
                <a:ea typeface="微软雅黑" panose="020B0503020204020204" pitchFamily="34" charset="-122"/>
              </a:defRPr>
            </a:lvl2pPr>
            <a:lvl3pPr indent="0" eaLnBrk="1" fontAlgn="auto" latinLnBrk="0" hangingPunct="1">
              <a:defRPr>
                <a:solidFill>
                  <a:schemeClr val="tx1"/>
                </a:solidFill>
                <a:latin typeface="Arial" panose="020B0604020202020204" pitchFamily="34" charset="0"/>
                <a:ea typeface="微软雅黑" panose="020B0503020204020204" pitchFamily="34" charset="-122"/>
              </a:defRPr>
            </a:lvl3pPr>
            <a:lvl4pPr indent="0" eaLnBrk="1" fontAlgn="auto" latinLnBrk="0" hangingPunct="1">
              <a:defRPr>
                <a:solidFill>
                  <a:schemeClr val="tx1"/>
                </a:solidFill>
                <a:latin typeface="Arial" panose="020B0604020202020204" pitchFamily="34" charset="0"/>
                <a:ea typeface="微软雅黑" panose="020B0503020204020204" pitchFamily="34" charset="-122"/>
              </a:defRPr>
            </a:lvl4pPr>
            <a:lvl5pPr indent="0" eaLnBrk="1" fontAlgn="auto" latinLnBrk="0" hangingPunct="1">
              <a:defRPr>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5"/>
            </p:custDataLst>
          </p:nvPr>
        </p:nvSpPr>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2025/7/25</a:t>
            </a:fld>
            <a:endParaRPr lang="zh-CN" altLang="en-US"/>
          </a:p>
        </p:txBody>
      </p:sp>
      <p:sp>
        <p:nvSpPr>
          <p:cNvPr id="5" name="页脚占位符 4"/>
          <p:cNvSpPr>
            <a:spLocks noGrp="1"/>
          </p:cNvSpPr>
          <p:nvPr>
            <p:ph type="ftr" sz="quarter" idx="11"/>
            <p:custDataLst>
              <p:tags r:id="rId6"/>
            </p:custDataLst>
          </p:nvPr>
        </p:nvSpPr>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6" name="灯片编号占位符 5"/>
          <p:cNvSpPr>
            <a:spLocks noGrp="1"/>
          </p:cNvSpPr>
          <p:nvPr>
            <p:ph type="sldNum" sz="quarter" idx="12"/>
            <p:custDataLst>
              <p:tags r:id="rId7"/>
            </p:custDataLst>
          </p:nvPr>
        </p:nvSpPr>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pic>
        <p:nvPicPr>
          <p:cNvPr id="8" name="图片 7"/>
          <p:cNvPicPr/>
          <p:nvPr userDrawn="1">
            <p:custDataLst>
              <p:tags r:id="rId1"/>
            </p:custDataLst>
          </p:nvPr>
        </p:nvPicPr>
        <p:blipFill>
          <a:blip r:embed="rId8" r:link="rId9" cstate="email"/>
          <a:stretch>
            <a:fillRect/>
          </a:stretch>
        </p:blipFill>
        <p:spPr>
          <a:xfrm>
            <a:off x="0" y="0"/>
            <a:ext cx="720090" cy="682332"/>
          </a:xfrm>
          <a:prstGeom prst="rect">
            <a:avLst/>
          </a:prstGeom>
        </p:spPr>
      </p:pic>
      <p:pic>
        <p:nvPicPr>
          <p:cNvPr id="6" name="图片 5"/>
          <p:cNvPicPr/>
          <p:nvPr userDrawn="1">
            <p:custDataLst>
              <p:tags r:id="rId2"/>
            </p:custDataLst>
          </p:nvPr>
        </p:nvPicPr>
        <p:blipFill>
          <a:blip r:embed="rId10" r:link="rId11" cstate="email"/>
          <a:stretch>
            <a:fillRect/>
          </a:stretch>
        </p:blipFill>
        <p:spPr>
          <a:xfrm>
            <a:off x="11471910" y="0"/>
            <a:ext cx="720090" cy="611299"/>
          </a:xfrm>
          <a:prstGeom prst="rect">
            <a:avLst/>
          </a:prstGeom>
        </p:spPr>
      </p:pic>
      <p:sp>
        <p:nvSpPr>
          <p:cNvPr id="3" name="日期占位符 2"/>
          <p:cNvSpPr>
            <a:spLocks noGrp="1"/>
          </p:cNvSpPr>
          <p:nvPr>
            <p:ph type="dt" sz="half" idx="10"/>
            <p:custDataLst>
              <p:tags r:id="rId3"/>
            </p:custDataLst>
          </p:nvPr>
        </p:nvSpPr>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2025/7/25</a:t>
            </a:fld>
            <a:endParaRPr lang="zh-CN" altLang="en-US"/>
          </a:p>
        </p:txBody>
      </p:sp>
      <p:sp>
        <p:nvSpPr>
          <p:cNvPr id="4" name="页脚占位符 3"/>
          <p:cNvSpPr>
            <a:spLocks noGrp="1"/>
          </p:cNvSpPr>
          <p:nvPr>
            <p:ph type="ftr" sz="quarter" idx="11"/>
            <p:custDataLst>
              <p:tags r:id="rId4"/>
            </p:custDataLst>
          </p:nvPr>
        </p:nvSpPr>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5" name="灯片编号占位符 4"/>
          <p:cNvSpPr>
            <a:spLocks noGrp="1"/>
          </p:cNvSpPr>
          <p:nvPr>
            <p:ph type="sldNum" sz="quarter" idx="12"/>
            <p:custDataLst>
              <p:tags r:id="rId5"/>
            </p:custDataLst>
          </p:nvPr>
        </p:nvSpPr>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6"/>
            </p:custDataLst>
          </p:nvPr>
        </p:nvSpPr>
        <p:spPr>
          <a:xfrm>
            <a:off x="669930" y="952508"/>
            <a:ext cx="10852237" cy="5388907"/>
          </a:xfrm>
        </p:spPr>
        <p:txBody>
          <a:bodyPr wrap="square">
            <a:normAutofit/>
          </a:bodyPr>
          <a:lstStyle>
            <a:lvl1pPr>
              <a:defRPr>
                <a:solidFill>
                  <a:schemeClr val="tx1"/>
                </a:solidFill>
                <a:latin typeface="Arial" panose="020B0604020202020204" pitchFamily="34" charset="0"/>
                <a:ea typeface="微软雅黑" panose="020B0503020204020204" pitchFamily="34" charset="-122"/>
              </a:defRPr>
            </a:lvl1pPr>
            <a:lvl2pPr>
              <a:defRPr>
                <a:solidFill>
                  <a:schemeClr val="tx1"/>
                </a:solidFill>
                <a:latin typeface="Arial" panose="020B0604020202020204" pitchFamily="34" charset="0"/>
                <a:ea typeface="微软雅黑" panose="020B0503020204020204" pitchFamily="34" charset="-122"/>
              </a:defRPr>
            </a:lvl2pPr>
            <a:lvl3pPr>
              <a:defRPr>
                <a:solidFill>
                  <a:schemeClr val="tx1"/>
                </a:solidFill>
                <a:latin typeface="Arial" panose="020B0604020202020204" pitchFamily="34" charset="0"/>
                <a:ea typeface="微软雅黑" panose="020B0503020204020204" pitchFamily="34" charset="-122"/>
              </a:defRPr>
            </a:lvl3pPr>
            <a:lvl4pPr>
              <a:defRPr>
                <a:solidFill>
                  <a:schemeClr val="tx1"/>
                </a:solidFill>
                <a:latin typeface="Arial" panose="020B0604020202020204" pitchFamily="34" charset="0"/>
                <a:ea typeface="微软雅黑" panose="020B0503020204020204" pitchFamily="34" charset="-122"/>
              </a:defRPr>
            </a:lvl4pPr>
            <a:lvl5pPr>
              <a:defRPr>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tx2"/>
        </a:solidFill>
        <a:effectLst/>
      </p:bgPr>
    </p:bg>
    <p:spTree>
      <p:nvGrpSpPr>
        <p:cNvPr id="1" name=""/>
        <p:cNvGrpSpPr/>
        <p:nvPr/>
      </p:nvGrpSpPr>
      <p:grpSpPr>
        <a:xfrm>
          <a:off x="0" y="0"/>
          <a:ext cx="0" cy="0"/>
          <a:chOff x="0" y="0"/>
          <a:chExt cx="0" cy="0"/>
        </a:xfrm>
      </p:grpSpPr>
      <p:pic>
        <p:nvPicPr>
          <p:cNvPr id="6" name="图片 5"/>
          <p:cNvPicPr/>
          <p:nvPr userDrawn="1">
            <p:custDataLst>
              <p:tags r:id="rId1"/>
            </p:custDataLst>
          </p:nvPr>
        </p:nvPicPr>
        <p:blipFill>
          <a:blip r:embed="rId9" r:link="rId10"/>
          <a:stretch>
            <a:fillRect/>
          </a:stretch>
        </p:blipFill>
        <p:spPr>
          <a:xfrm>
            <a:off x="0" y="0"/>
            <a:ext cx="12192000" cy="6858000"/>
          </a:xfrm>
          <a:prstGeom prst="rect">
            <a:avLst/>
          </a:prstGeom>
        </p:spPr>
      </p:pic>
      <p:sp>
        <p:nvSpPr>
          <p:cNvPr id="3" name="日期占位符 2"/>
          <p:cNvSpPr>
            <a:spLocks noGrp="1"/>
          </p:cNvSpPr>
          <p:nvPr>
            <p:ph type="dt" sz="half" idx="10"/>
            <p:custDataLst>
              <p:tags r:id="rId2"/>
            </p:custDataLst>
          </p:nvPr>
        </p:nvSpPr>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2025/7/25</a:t>
            </a:fld>
            <a:endParaRPr lang="zh-CN" altLang="en-US"/>
          </a:p>
        </p:txBody>
      </p:sp>
      <p:sp>
        <p:nvSpPr>
          <p:cNvPr id="4" name="页脚占位符 3"/>
          <p:cNvSpPr>
            <a:spLocks noGrp="1"/>
          </p:cNvSpPr>
          <p:nvPr>
            <p:ph type="ftr" sz="quarter" idx="11"/>
            <p:custDataLst>
              <p:tags r:id="rId3"/>
            </p:custDataLst>
          </p:nvPr>
        </p:nvSpPr>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5" name="灯片编号占位符 4"/>
          <p:cNvSpPr>
            <a:spLocks noGrp="1"/>
          </p:cNvSpPr>
          <p:nvPr>
            <p:ph type="sldNum" sz="quarter" idx="12"/>
            <p:custDataLst>
              <p:tags r:id="rId4"/>
            </p:custDataLst>
          </p:nvPr>
        </p:nvSpPr>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a:p>
        </p:txBody>
      </p:sp>
      <p:sp>
        <p:nvSpPr>
          <p:cNvPr id="8" name="任意多边形 1"/>
          <p:cNvSpPr/>
          <p:nvPr userDrawn="1">
            <p:custDataLst>
              <p:tags r:id="rId5"/>
            </p:custDataLst>
          </p:nvPr>
        </p:nvSpPr>
        <p:spPr>
          <a:xfrm flipH="1">
            <a:off x="10142220" y="2057717"/>
            <a:ext cx="1250950" cy="2742565"/>
          </a:xfrm>
          <a:custGeom>
            <a:avLst/>
            <a:gdLst>
              <a:gd name="connisteX0" fmla="*/ 1885950 w 1896110"/>
              <a:gd name="connsiteY0" fmla="*/ 826135 h 4745355"/>
              <a:gd name="connisteX1" fmla="*/ 1885950 w 1896110"/>
              <a:gd name="connsiteY1" fmla="*/ 0 h 4745355"/>
              <a:gd name="connisteX2" fmla="*/ 0 w 1896110"/>
              <a:gd name="connsiteY2" fmla="*/ 0 h 4745355"/>
              <a:gd name="connisteX3" fmla="*/ 0 w 1896110"/>
              <a:gd name="connsiteY3" fmla="*/ 4745355 h 4745355"/>
              <a:gd name="connisteX4" fmla="*/ 1896110 w 1896110"/>
              <a:gd name="connsiteY4" fmla="*/ 4745355 h 4745355"/>
              <a:gd name="connisteX5" fmla="*/ 1896110 w 1896110"/>
              <a:gd name="connsiteY5" fmla="*/ 4003675 h 474535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rect l="l" t="t" r="r" b="b"/>
            <a:pathLst>
              <a:path w="1896110" h="4745355">
                <a:moveTo>
                  <a:pt x="1885950" y="826135"/>
                </a:moveTo>
                <a:lnTo>
                  <a:pt x="1885950" y="0"/>
                </a:lnTo>
                <a:lnTo>
                  <a:pt x="0" y="0"/>
                </a:lnTo>
                <a:lnTo>
                  <a:pt x="0" y="4745355"/>
                </a:lnTo>
                <a:lnTo>
                  <a:pt x="1896110" y="4745355"/>
                </a:lnTo>
                <a:lnTo>
                  <a:pt x="1896110" y="4003675"/>
                </a:lnTo>
              </a:path>
            </a:pathLst>
          </a:cu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p>
        </p:txBody>
      </p:sp>
      <p:sp>
        <p:nvSpPr>
          <p:cNvPr id="7" name="文本占位符 6"/>
          <p:cNvSpPr>
            <a:spLocks noGrp="1"/>
          </p:cNvSpPr>
          <p:nvPr>
            <p:ph type="body" idx="14" hasCustomPrompt="1"/>
            <p:custDataLst>
              <p:tags r:id="rId6"/>
            </p:custDataLst>
          </p:nvPr>
        </p:nvSpPr>
        <p:spPr>
          <a:xfrm>
            <a:off x="6640829" y="3819526"/>
            <a:ext cx="4359909" cy="536574"/>
          </a:xfrm>
        </p:spPr>
        <p:txBody>
          <a:bodyPr vert="horz" wrap="square" lIns="0" tIns="0" rIns="0" bIns="0" anchor="t" anchorCtr="0">
            <a:normAutofit/>
          </a:bodyPr>
          <a:lstStyle>
            <a:lvl1pPr marL="0" marR="0" indent="0" algn="r" rtl="0" eaLnBrk="1" fontAlgn="auto">
              <a:lnSpc>
                <a:spcPct val="100000"/>
              </a:lnSpc>
              <a:spcBef>
                <a:spcPts val="0"/>
              </a:spcBef>
              <a:spcAft>
                <a:spcPts val="0"/>
              </a:spcAft>
              <a:buClrTx/>
              <a:buSzPts val="2000"/>
              <a:buFont typeface="Arial" panose="020B0604020202020204" pitchFamily="34" charset="0"/>
              <a:buNone/>
              <a:defRPr sz="2800" b="0" spc="200">
                <a:solidFill>
                  <a:schemeClr val="tx1">
                    <a:lumMod val="65000"/>
                    <a:lumOff val="35000"/>
                  </a:schemeClr>
                </a:solidFill>
                <a:latin typeface="Arial" panose="020B0604020202020204" pitchFamily="34" charset="0"/>
                <a:ea typeface="微软雅黑" panose="020B0503020204020204" pitchFamily="34" charset="-122"/>
              </a:defRPr>
            </a:lvl1pPr>
          </a:lstStyle>
          <a:p>
            <a:pPr marL="228600" lvl="0" indent="-228600" algn="l" defTabSz="914400" rtl="0" eaLnBrk="1" fontAlgn="auto" latinLnBrk="0" hangingPunct="1">
              <a:lnSpc>
                <a:spcPct val="130000"/>
              </a:lnSpc>
              <a:spcBef>
                <a:spcPts val="0"/>
              </a:spcBef>
              <a:spcAft>
                <a:spcPts val="1000"/>
              </a:spcAft>
              <a:buClr>
                <a:schemeClr val="tx1">
                  <a:lumMod val="65000"/>
                  <a:lumOff val="35000"/>
                </a:schemeClr>
              </a:buClr>
              <a:buSzPts val="2000"/>
              <a:buFont typeface="Arial" panose="020B0604020202020204" pitchFamily="34" charset="0"/>
              <a:buNone/>
            </a:pPr>
            <a:r>
              <a:rPr lang="zh-CN" altLang="en-US" dirty="0"/>
              <a:t>单击此处编辑副标题</a:t>
            </a:r>
          </a:p>
        </p:txBody>
      </p:sp>
      <p:sp>
        <p:nvSpPr>
          <p:cNvPr id="2" name="标题 1"/>
          <p:cNvSpPr>
            <a:spLocks noGrp="1"/>
          </p:cNvSpPr>
          <p:nvPr>
            <p:ph type="title" idx="13" hasCustomPrompt="1"/>
            <p:custDataLst>
              <p:tags r:id="rId7"/>
            </p:custDataLst>
          </p:nvPr>
        </p:nvSpPr>
        <p:spPr>
          <a:xfrm>
            <a:off x="6640830" y="2562542"/>
            <a:ext cx="4359910" cy="1172210"/>
          </a:xfrm>
        </p:spPr>
        <p:txBody>
          <a:bodyPr vert="horz" wrap="square" lIns="0" tIns="0" rIns="0" bIns="0" anchor="b" anchorCtr="0">
            <a:normAutofit/>
          </a:bodyPr>
          <a:lstStyle>
            <a:lvl1pPr marL="0" marR="0" indent="0" algn="dist" defTabSz="914400" rtl="0" eaLnBrk="1" fontAlgn="auto" latinLnBrk="0" hangingPunct="1">
              <a:lnSpc>
                <a:spcPct val="100000"/>
              </a:lnSpc>
              <a:spcBef>
                <a:spcPct val="0"/>
              </a:spcBef>
              <a:spcAft>
                <a:spcPts val="0"/>
              </a:spcAft>
              <a:buClrTx/>
              <a:buSzPts val="6600"/>
              <a:buFont typeface="Arial" panose="020B0604020202020204" pitchFamily="34" charset="0"/>
              <a:buNone/>
              <a:defRPr sz="7200" b="0" spc="700">
                <a:solidFill>
                  <a:schemeClr val="tx1">
                    <a:lumMod val="85000"/>
                    <a:lumOff val="15000"/>
                  </a:schemeClr>
                </a:solidFill>
                <a:latin typeface="Arial" panose="020B0604020202020204" pitchFamily="34" charset="0"/>
                <a:ea typeface="汉仪旗黑-85S" panose="00020600040101010101" pitchFamily="18" charset="-122"/>
              </a:defRPr>
            </a:lvl1pPr>
          </a:lstStyle>
          <a:p>
            <a:r>
              <a:rPr lang="zh-CN" altLang="en-US"/>
              <a:t>编辑标题</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pic>
        <p:nvPicPr>
          <p:cNvPr id="7" name="图片 6"/>
          <p:cNvPicPr/>
          <p:nvPr userDrawn="1">
            <p:custDataLst>
              <p:tags r:id="rId1"/>
            </p:custDataLst>
          </p:nvPr>
        </p:nvPicPr>
        <p:blipFill>
          <a:blip r:embed="rId8" r:link="rId9" cstate="email"/>
          <a:stretch>
            <a:fillRect/>
          </a:stretch>
        </p:blipFill>
        <p:spPr>
          <a:xfrm>
            <a:off x="0" y="0"/>
            <a:ext cx="720090" cy="682625"/>
          </a:xfrm>
          <a:prstGeom prst="rect">
            <a:avLst/>
          </a:prstGeom>
        </p:spPr>
      </p:pic>
      <p:pic>
        <p:nvPicPr>
          <p:cNvPr id="6" name="图片 5"/>
          <p:cNvPicPr/>
          <p:nvPr userDrawn="1">
            <p:custDataLst>
              <p:tags r:id="rId2"/>
            </p:custDataLst>
          </p:nvPr>
        </p:nvPicPr>
        <p:blipFill>
          <a:blip r:embed="rId10" r:link="rId11" cstate="email"/>
          <a:stretch>
            <a:fillRect/>
          </a:stretch>
        </p:blipFill>
        <p:spPr>
          <a:xfrm>
            <a:off x="11471910" y="0"/>
            <a:ext cx="720090" cy="611505"/>
          </a:xfrm>
          <a:prstGeom prst="rect">
            <a:avLst/>
          </a:prstGeom>
        </p:spPr>
      </p:pic>
      <p:sp>
        <p:nvSpPr>
          <p:cNvPr id="2" name="标题 1"/>
          <p:cNvSpPr>
            <a:spLocks noGrp="1"/>
          </p:cNvSpPr>
          <p:nvPr>
            <p:ph type="title"/>
            <p:custDataLst>
              <p:tags r:id="rId3"/>
            </p:custDataLst>
          </p:nvPr>
        </p:nvSpPr>
        <p:spPr/>
        <p:txBody>
          <a:bodyPr wrap="square">
            <a:normAutofit/>
          </a:bodyPr>
          <a:lstStyle>
            <a:lvl1pPr>
              <a:defRPr baseline="0">
                <a:solidFill>
                  <a:schemeClr val="tx1"/>
                </a:solidFill>
                <a:latin typeface="汉仪旗黑-85S" panose="00020600040101010101" pitchFamily="18" charset="-122"/>
                <a:ea typeface="汉仪旗黑-85S" panose="00020600040101010101" pitchFamily="18" charset="-122"/>
              </a:defRPr>
            </a:lvl1pPr>
          </a:lstStyle>
          <a:p>
            <a:r>
              <a:rPr lang="zh-CN" altLang="en-US" dirty="0"/>
              <a:t>单击此处编辑母版标题样式</a:t>
            </a:r>
          </a:p>
        </p:txBody>
      </p:sp>
      <p:sp>
        <p:nvSpPr>
          <p:cNvPr id="3" name="日期占位符 2"/>
          <p:cNvSpPr>
            <a:spLocks noGrp="1"/>
          </p:cNvSpPr>
          <p:nvPr>
            <p:ph type="dt" sz="half" idx="10"/>
            <p:custDataLst>
              <p:tags r:id="rId4"/>
            </p:custDataLst>
          </p:nvPr>
        </p:nvSpPr>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2025/7/25</a:t>
            </a:fld>
            <a:endParaRPr lang="zh-CN" altLang="en-US"/>
          </a:p>
        </p:txBody>
      </p:sp>
      <p:sp>
        <p:nvSpPr>
          <p:cNvPr id="4" name="页脚占位符 3"/>
          <p:cNvSpPr>
            <a:spLocks noGrp="1"/>
          </p:cNvSpPr>
          <p:nvPr>
            <p:ph type="ftr" sz="quarter" idx="11"/>
            <p:custDataLst>
              <p:tags r:id="rId5"/>
            </p:custDataLst>
          </p:nvPr>
        </p:nvSpPr>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6"/>
            </p:custDataLst>
          </p:nvPr>
        </p:nvSpPr>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1"/>
            </p:custDataLst>
          </p:nvPr>
        </p:nvSpPr>
        <p:spPr>
          <a:xfrm>
            <a:off x="292075" y="303809"/>
            <a:ext cx="11607851" cy="6250382"/>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p>
        </p:txBody>
      </p:sp>
      <p:pic>
        <p:nvPicPr>
          <p:cNvPr id="9" name="图片 8"/>
          <p:cNvPicPr/>
          <p:nvPr userDrawn="1">
            <p:custDataLst>
              <p:tags r:id="rId2"/>
            </p:custDataLst>
          </p:nvPr>
        </p:nvPicPr>
        <p:blipFill>
          <a:blip r:embed="rId10" r:link="rId11" cstate="email"/>
          <a:stretch>
            <a:fillRect/>
          </a:stretch>
        </p:blipFill>
        <p:spPr>
          <a:xfrm>
            <a:off x="0" y="0"/>
            <a:ext cx="720090" cy="682625"/>
          </a:xfrm>
          <a:prstGeom prst="rect">
            <a:avLst/>
          </a:prstGeom>
        </p:spPr>
      </p:pic>
      <p:pic>
        <p:nvPicPr>
          <p:cNvPr id="8" name="图片 7"/>
          <p:cNvPicPr/>
          <p:nvPr userDrawn="1">
            <p:custDataLst>
              <p:tags r:id="rId3"/>
            </p:custDataLst>
          </p:nvPr>
        </p:nvPicPr>
        <p:blipFill>
          <a:blip r:embed="rId12" r:link="rId13" cstate="email"/>
          <a:stretch>
            <a:fillRect/>
          </a:stretch>
        </p:blipFill>
        <p:spPr>
          <a:xfrm>
            <a:off x="11471910" y="0"/>
            <a:ext cx="720090" cy="611505"/>
          </a:xfrm>
          <a:prstGeom prst="rect">
            <a:avLst/>
          </a:prstGeom>
        </p:spPr>
      </p:pic>
      <p:sp>
        <p:nvSpPr>
          <p:cNvPr id="2" name="标题 1"/>
          <p:cNvSpPr>
            <a:spLocks noGrp="1"/>
          </p:cNvSpPr>
          <p:nvPr>
            <p:ph type="title" hasCustomPrompt="1"/>
            <p:custDataLst>
              <p:tags r:id="rId4"/>
            </p:custDataLst>
          </p:nvPr>
        </p:nvSpPr>
        <p:spPr>
          <a:xfrm>
            <a:off x="1281600" y="1249200"/>
            <a:ext cx="9626400" cy="723600"/>
          </a:xfrm>
        </p:spPr>
        <p:txBody>
          <a:bodyPr wrap="square" anchor="ctr">
            <a:normAutofit/>
          </a:bodyPr>
          <a:lstStyle>
            <a:lvl1pPr>
              <a:defRPr sz="3200" baseline="0">
                <a:solidFill>
                  <a:schemeClr val="tx1"/>
                </a:solidFill>
                <a:latin typeface="汉仪旗黑-85S" panose="00020600040101010101" pitchFamily="18" charset="-122"/>
                <a:ea typeface="汉仪旗黑-85S" panose="00020600040101010101" pitchFamily="18" charset="-122"/>
              </a:defRPr>
            </a:lvl1pPr>
          </a:lstStyle>
          <a:p>
            <a:r>
              <a:rPr lang="zh-CN" altLang="en-US" dirty="0"/>
              <a:t>单击此处编辑标题</a:t>
            </a:r>
          </a:p>
        </p:txBody>
      </p:sp>
      <p:sp>
        <p:nvSpPr>
          <p:cNvPr id="7" name="内容占位符 6"/>
          <p:cNvSpPr>
            <a:spLocks noGrp="1"/>
          </p:cNvSpPr>
          <p:nvPr>
            <p:ph sz="quarter" idx="13"/>
            <p:custDataLst>
              <p:tags r:id="rId5"/>
            </p:custDataLst>
          </p:nvPr>
        </p:nvSpPr>
        <p:spPr>
          <a:xfrm>
            <a:off x="1281113" y="2163600"/>
            <a:ext cx="9626600" cy="3445200"/>
          </a:xfrm>
        </p:spPr>
        <p:txBody>
          <a:bodyPr wrap="square">
            <a:normAutofit/>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3" name="日期占位符 2"/>
          <p:cNvSpPr>
            <a:spLocks noGrp="1"/>
          </p:cNvSpPr>
          <p:nvPr>
            <p:ph type="dt" sz="half" idx="10"/>
            <p:custDataLst>
              <p:tags r:id="rId6"/>
            </p:custDataLst>
          </p:nvPr>
        </p:nvSpPr>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2025/7/25</a:t>
            </a:fld>
            <a:endParaRPr lang="zh-CN" altLang="en-US"/>
          </a:p>
        </p:txBody>
      </p:sp>
      <p:sp>
        <p:nvSpPr>
          <p:cNvPr id="4" name="页脚占位符 3"/>
          <p:cNvSpPr>
            <a:spLocks noGrp="1"/>
          </p:cNvSpPr>
          <p:nvPr>
            <p:ph type="ftr" sz="quarter" idx="11"/>
            <p:custDataLst>
              <p:tags r:id="rId7"/>
            </p:custDataLst>
          </p:nvPr>
        </p:nvSpPr>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8"/>
            </p:custDataLst>
          </p:nvPr>
        </p:nvSpPr>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8F42B65-C78C-4095-8D7C-3F7BF5BB0D39}" type="datetimeFigureOut">
              <a:rPr lang="zh-CN" altLang="en-US" smtClean="0"/>
              <a:t>2025/7/25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EA1F5B1-1540-492D-9318-68313AB06480}"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1"/>
            </p:custDataLst>
          </p:nvPr>
        </p:nvSpPr>
        <p:spPr>
          <a:xfrm>
            <a:off x="0" y="0"/>
            <a:ext cx="4824603" cy="6858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p>
        </p:txBody>
      </p:sp>
      <p:pic>
        <p:nvPicPr>
          <p:cNvPr id="8" name="图片 7"/>
          <p:cNvPicPr/>
          <p:nvPr userDrawn="1">
            <p:custDataLst>
              <p:tags r:id="rId2"/>
            </p:custDataLst>
          </p:nvPr>
        </p:nvPicPr>
        <p:blipFill>
          <a:blip r:embed="rId10" r:link="rId11" cstate="email"/>
          <a:stretch>
            <a:fillRect/>
          </a:stretch>
        </p:blipFill>
        <p:spPr>
          <a:xfrm>
            <a:off x="11471910" y="0"/>
            <a:ext cx="720090" cy="682332"/>
          </a:xfrm>
          <a:prstGeom prst="rect">
            <a:avLst/>
          </a:prstGeom>
        </p:spPr>
      </p:pic>
      <p:sp>
        <p:nvSpPr>
          <p:cNvPr id="2" name="标题 1"/>
          <p:cNvSpPr>
            <a:spLocks noGrp="1"/>
          </p:cNvSpPr>
          <p:nvPr>
            <p:ph type="title" hasCustomPrompt="1"/>
            <p:custDataLst>
              <p:tags r:id="rId3"/>
            </p:custDataLst>
          </p:nvPr>
        </p:nvSpPr>
        <p:spPr>
          <a:xfrm>
            <a:off x="583200" y="770400"/>
            <a:ext cx="3960000" cy="882000"/>
          </a:xfrm>
        </p:spPr>
        <p:txBody>
          <a:bodyPr wrap="square" anchor="ctr" anchorCtr="0">
            <a:normAutofit/>
          </a:bodyPr>
          <a:lstStyle>
            <a:lvl1pPr>
              <a:defRPr sz="3600" baseline="0">
                <a:solidFill>
                  <a:schemeClr val="tx1"/>
                </a:solidFill>
                <a:latin typeface="汉仪旗黑-85S" panose="00020600040101010101" pitchFamily="18" charset="-122"/>
                <a:ea typeface="汉仪旗黑-85S" panose="00020600040101010101" pitchFamily="18" charset="-122"/>
              </a:defRPr>
            </a:lvl1pPr>
          </a:lstStyle>
          <a:p>
            <a:r>
              <a:rPr lang="zh-CN" altLang="en-US" dirty="0"/>
              <a:t>单击编辑标题</a:t>
            </a:r>
          </a:p>
        </p:txBody>
      </p:sp>
      <p:sp>
        <p:nvSpPr>
          <p:cNvPr id="3" name="日期占位符 2"/>
          <p:cNvSpPr>
            <a:spLocks noGrp="1"/>
          </p:cNvSpPr>
          <p:nvPr>
            <p:ph type="dt" sz="half" idx="10"/>
            <p:custDataLst>
              <p:tags r:id="rId4"/>
            </p:custDataLst>
          </p:nvPr>
        </p:nvSpPr>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2025/7/25</a:t>
            </a:fld>
            <a:endParaRPr lang="zh-CN" altLang="en-US"/>
          </a:p>
        </p:txBody>
      </p:sp>
      <p:sp>
        <p:nvSpPr>
          <p:cNvPr id="4" name="页脚占位符 3"/>
          <p:cNvSpPr>
            <a:spLocks noGrp="1"/>
          </p:cNvSpPr>
          <p:nvPr>
            <p:ph type="ftr" sz="quarter" idx="11"/>
            <p:custDataLst>
              <p:tags r:id="rId5"/>
            </p:custDataLst>
          </p:nvPr>
        </p:nvSpPr>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6"/>
            </p:custDataLst>
          </p:nvPr>
        </p:nvSpPr>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
        <p:nvSpPr>
          <p:cNvPr id="7" name="文本占位符 6"/>
          <p:cNvSpPr>
            <a:spLocks noGrp="1"/>
          </p:cNvSpPr>
          <p:nvPr>
            <p:ph type="body" sz="quarter" idx="13"/>
            <p:custDataLst>
              <p:tags r:id="rId7"/>
            </p:custDataLst>
          </p:nvPr>
        </p:nvSpPr>
        <p:spPr>
          <a:xfrm>
            <a:off x="586800" y="1764000"/>
            <a:ext cx="3956400" cy="4093200"/>
          </a:xfrm>
        </p:spPr>
        <p:txBody>
          <a:bodyPr wrap="square">
            <a:normAutofit/>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内容占位符 8"/>
          <p:cNvSpPr>
            <a:spLocks noGrp="1"/>
          </p:cNvSpPr>
          <p:nvPr>
            <p:ph sz="quarter" idx="14"/>
            <p:custDataLst>
              <p:tags r:id="rId8"/>
            </p:custDataLst>
          </p:nvPr>
        </p:nvSpPr>
        <p:spPr>
          <a:xfrm>
            <a:off x="5101200" y="769938"/>
            <a:ext cx="6480000" cy="5087937"/>
          </a:xfrm>
        </p:spPr>
        <p:txBody>
          <a:bodyPr wrap="square">
            <a:normAutofit/>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1" name="矩形 10"/>
          <p:cNvSpPr/>
          <p:nvPr userDrawn="1">
            <p:custDataLst>
              <p:tags r:id="rId1"/>
            </p:custDataLst>
          </p:nvPr>
        </p:nvSpPr>
        <p:spPr>
          <a:xfrm>
            <a:off x="0" y="0"/>
            <a:ext cx="12192000" cy="2664333"/>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p>
        </p:txBody>
      </p:sp>
      <p:pic>
        <p:nvPicPr>
          <p:cNvPr id="10" name="图片 9"/>
          <p:cNvPicPr/>
          <p:nvPr userDrawn="1">
            <p:custDataLst>
              <p:tags r:id="rId2"/>
            </p:custDataLst>
          </p:nvPr>
        </p:nvPicPr>
        <p:blipFill>
          <a:blip r:embed="rId11" r:link="rId12" cstate="email"/>
          <a:stretch>
            <a:fillRect/>
          </a:stretch>
        </p:blipFill>
        <p:spPr>
          <a:xfrm>
            <a:off x="0" y="0"/>
            <a:ext cx="720090" cy="682625"/>
          </a:xfrm>
          <a:prstGeom prst="rect">
            <a:avLst/>
          </a:prstGeom>
        </p:spPr>
      </p:pic>
      <p:pic>
        <p:nvPicPr>
          <p:cNvPr id="8" name="图片 7"/>
          <p:cNvPicPr/>
          <p:nvPr userDrawn="1">
            <p:custDataLst>
              <p:tags r:id="rId3"/>
            </p:custDataLst>
          </p:nvPr>
        </p:nvPicPr>
        <p:blipFill>
          <a:blip r:embed="rId13" r:link="rId14" cstate="email"/>
          <a:stretch>
            <a:fillRect/>
          </a:stretch>
        </p:blipFill>
        <p:spPr>
          <a:xfrm>
            <a:off x="11471910" y="0"/>
            <a:ext cx="720090" cy="611505"/>
          </a:xfrm>
          <a:prstGeom prst="rect">
            <a:avLst/>
          </a:prstGeom>
        </p:spPr>
      </p:pic>
      <p:sp>
        <p:nvSpPr>
          <p:cNvPr id="2" name="标题 1"/>
          <p:cNvSpPr>
            <a:spLocks noGrp="1"/>
          </p:cNvSpPr>
          <p:nvPr>
            <p:ph type="title"/>
            <p:custDataLst>
              <p:tags r:id="rId4"/>
            </p:custDataLst>
          </p:nvPr>
        </p:nvSpPr>
        <p:spPr>
          <a:xfrm>
            <a:off x="612000" y="781200"/>
            <a:ext cx="10976400" cy="626400"/>
          </a:xfrm>
        </p:spPr>
        <p:txBody>
          <a:bodyPr wrap="square" anchor="ctr">
            <a:normAutofit/>
          </a:bodyPr>
          <a:lstStyle>
            <a:lvl1pPr algn="ctr">
              <a:defRPr sz="3600" baseline="0">
                <a:solidFill>
                  <a:schemeClr val="tx1"/>
                </a:solidFill>
                <a:latin typeface="汉仪旗黑-85S" panose="00020600040101010101" pitchFamily="18" charset="-122"/>
                <a:ea typeface="汉仪旗黑-85S" panose="00020600040101010101" pitchFamily="18" charset="-122"/>
              </a:defRPr>
            </a:lvl1pPr>
          </a:lstStyle>
          <a:p>
            <a:r>
              <a:rPr lang="zh-CN" altLang="en-US" dirty="0"/>
              <a:t>单击此处编辑母版标题样式</a:t>
            </a:r>
          </a:p>
        </p:txBody>
      </p:sp>
      <p:sp>
        <p:nvSpPr>
          <p:cNvPr id="3" name="日期占位符 2"/>
          <p:cNvSpPr>
            <a:spLocks noGrp="1"/>
          </p:cNvSpPr>
          <p:nvPr>
            <p:ph type="dt" sz="half" idx="10"/>
            <p:custDataLst>
              <p:tags r:id="rId5"/>
            </p:custDataLst>
          </p:nvPr>
        </p:nvSpPr>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2025/7/25</a:t>
            </a:fld>
            <a:endParaRPr lang="zh-CN" altLang="en-US"/>
          </a:p>
        </p:txBody>
      </p:sp>
      <p:sp>
        <p:nvSpPr>
          <p:cNvPr id="4" name="页脚占位符 3"/>
          <p:cNvSpPr>
            <a:spLocks noGrp="1"/>
          </p:cNvSpPr>
          <p:nvPr>
            <p:ph type="ftr" sz="quarter" idx="11"/>
            <p:custDataLst>
              <p:tags r:id="rId6"/>
            </p:custDataLst>
          </p:nvPr>
        </p:nvSpPr>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7"/>
            </p:custDataLst>
          </p:nvPr>
        </p:nvSpPr>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
        <p:nvSpPr>
          <p:cNvPr id="7" name="文本占位符 6"/>
          <p:cNvSpPr>
            <a:spLocks noGrp="1"/>
          </p:cNvSpPr>
          <p:nvPr>
            <p:ph type="body" sz="quarter" idx="13"/>
            <p:custDataLst>
              <p:tags r:id="rId8"/>
            </p:custDataLst>
          </p:nvPr>
        </p:nvSpPr>
        <p:spPr>
          <a:xfrm>
            <a:off x="612000" y="1659600"/>
            <a:ext cx="10975975" cy="828000"/>
          </a:xfrm>
        </p:spPr>
        <p:txBody>
          <a:bodyPr wrap="square">
            <a:normAutofit/>
          </a:bodyPr>
          <a:lstStyle>
            <a:lvl1pPr algn="ct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p>
        </p:txBody>
      </p:sp>
      <p:sp>
        <p:nvSpPr>
          <p:cNvPr id="9" name="内容占位符 8"/>
          <p:cNvSpPr>
            <a:spLocks noGrp="1"/>
          </p:cNvSpPr>
          <p:nvPr>
            <p:ph sz="quarter" idx="14"/>
            <p:custDataLst>
              <p:tags r:id="rId9"/>
            </p:custDataLst>
          </p:nvPr>
        </p:nvSpPr>
        <p:spPr>
          <a:xfrm>
            <a:off x="612775" y="2808000"/>
            <a:ext cx="10965600" cy="3430800"/>
          </a:xfrm>
        </p:spPr>
        <p:txBody>
          <a:bodyPr wrap="square">
            <a:normAutofit/>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11" name="矩形 10"/>
          <p:cNvSpPr/>
          <p:nvPr userDrawn="1">
            <p:custDataLst>
              <p:tags r:id="rId1"/>
            </p:custDataLst>
          </p:nvPr>
        </p:nvSpPr>
        <p:spPr>
          <a:xfrm>
            <a:off x="0" y="5028971"/>
            <a:ext cx="12192000" cy="182902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p>
        </p:txBody>
      </p:sp>
      <p:pic>
        <p:nvPicPr>
          <p:cNvPr id="10" name="图片 9"/>
          <p:cNvPicPr/>
          <p:nvPr userDrawn="1">
            <p:custDataLst>
              <p:tags r:id="rId2"/>
            </p:custDataLst>
          </p:nvPr>
        </p:nvPicPr>
        <p:blipFill>
          <a:blip r:embed="rId11" r:link="rId12" cstate="email"/>
          <a:stretch>
            <a:fillRect/>
          </a:stretch>
        </p:blipFill>
        <p:spPr>
          <a:xfrm>
            <a:off x="0" y="0"/>
            <a:ext cx="720090" cy="682625"/>
          </a:xfrm>
          <a:prstGeom prst="rect">
            <a:avLst/>
          </a:prstGeom>
        </p:spPr>
      </p:pic>
      <p:pic>
        <p:nvPicPr>
          <p:cNvPr id="8" name="图片 7"/>
          <p:cNvPicPr/>
          <p:nvPr userDrawn="1">
            <p:custDataLst>
              <p:tags r:id="rId3"/>
            </p:custDataLst>
          </p:nvPr>
        </p:nvPicPr>
        <p:blipFill>
          <a:blip r:embed="rId13" r:link="rId14" cstate="email"/>
          <a:stretch>
            <a:fillRect/>
          </a:stretch>
        </p:blipFill>
        <p:spPr>
          <a:xfrm>
            <a:off x="11471910" y="0"/>
            <a:ext cx="720090" cy="611505"/>
          </a:xfrm>
          <a:prstGeom prst="rect">
            <a:avLst/>
          </a:prstGeom>
        </p:spPr>
      </p:pic>
      <p:sp>
        <p:nvSpPr>
          <p:cNvPr id="2" name="标题 1"/>
          <p:cNvSpPr>
            <a:spLocks noGrp="1"/>
          </p:cNvSpPr>
          <p:nvPr>
            <p:ph type="title"/>
            <p:custDataLst>
              <p:tags r:id="rId4"/>
            </p:custDataLst>
          </p:nvPr>
        </p:nvSpPr>
        <p:spPr>
          <a:xfrm>
            <a:off x="604800" y="669600"/>
            <a:ext cx="10976400" cy="565200"/>
          </a:xfrm>
        </p:spPr>
        <p:txBody>
          <a:bodyPr wrap="square" anchor="ctr" anchorCtr="0">
            <a:normAutofit/>
          </a:bodyPr>
          <a:lstStyle>
            <a:lvl1pPr algn="ctr">
              <a:defRPr sz="3200" baseline="0">
                <a:solidFill>
                  <a:schemeClr val="tx1"/>
                </a:solidFill>
                <a:latin typeface="汉仪旗黑-85S" panose="00020600040101010101" pitchFamily="18" charset="-122"/>
                <a:ea typeface="汉仪旗黑-85S" panose="00020600040101010101" pitchFamily="18" charset="-122"/>
              </a:defRPr>
            </a:lvl1pPr>
          </a:lstStyle>
          <a:p>
            <a:r>
              <a:rPr lang="zh-CN" altLang="en-US" dirty="0"/>
              <a:t>单击此处编辑母版标题样式</a:t>
            </a:r>
          </a:p>
        </p:txBody>
      </p:sp>
      <p:sp>
        <p:nvSpPr>
          <p:cNvPr id="3" name="日期占位符 2"/>
          <p:cNvSpPr>
            <a:spLocks noGrp="1"/>
          </p:cNvSpPr>
          <p:nvPr>
            <p:ph type="dt" sz="half" idx="10"/>
            <p:custDataLst>
              <p:tags r:id="rId5"/>
            </p:custDataLst>
          </p:nvPr>
        </p:nvSpPr>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2025/7/25</a:t>
            </a:fld>
            <a:endParaRPr lang="zh-CN" altLang="en-US"/>
          </a:p>
        </p:txBody>
      </p:sp>
      <p:sp>
        <p:nvSpPr>
          <p:cNvPr id="4" name="页脚占位符 3"/>
          <p:cNvSpPr>
            <a:spLocks noGrp="1"/>
          </p:cNvSpPr>
          <p:nvPr>
            <p:ph type="ftr" sz="quarter" idx="11"/>
            <p:custDataLst>
              <p:tags r:id="rId6"/>
            </p:custDataLst>
          </p:nvPr>
        </p:nvSpPr>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7"/>
            </p:custDataLst>
          </p:nvPr>
        </p:nvSpPr>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
        <p:nvSpPr>
          <p:cNvPr id="7" name="内容占位符 6"/>
          <p:cNvSpPr>
            <a:spLocks noGrp="1"/>
          </p:cNvSpPr>
          <p:nvPr>
            <p:ph sz="quarter" idx="13"/>
            <p:custDataLst>
              <p:tags r:id="rId8"/>
            </p:custDataLst>
          </p:nvPr>
        </p:nvSpPr>
        <p:spPr>
          <a:xfrm>
            <a:off x="604837" y="1681200"/>
            <a:ext cx="10990800" cy="3211200"/>
          </a:xfrm>
        </p:spPr>
        <p:txBody>
          <a:bodyPr wrap="square">
            <a:normAutofit/>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文本占位符 8"/>
          <p:cNvSpPr>
            <a:spLocks noGrp="1"/>
          </p:cNvSpPr>
          <p:nvPr>
            <p:ph type="body" sz="quarter" idx="14"/>
            <p:custDataLst>
              <p:tags r:id="rId9"/>
            </p:custDataLst>
          </p:nvPr>
        </p:nvSpPr>
        <p:spPr>
          <a:xfrm>
            <a:off x="594000" y="5180400"/>
            <a:ext cx="11001600" cy="1011600"/>
          </a:xfrm>
        </p:spPr>
        <p:txBody>
          <a:bodyPr wrap="square">
            <a:normAutofit/>
          </a:bodyPr>
          <a:lstStyle>
            <a:lvl1pP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sp>
        <p:nvSpPr>
          <p:cNvPr id="14" name="矩形 13"/>
          <p:cNvSpPr/>
          <p:nvPr userDrawn="1">
            <p:custDataLst>
              <p:tags r:id="rId1"/>
            </p:custDataLst>
          </p:nvPr>
        </p:nvSpPr>
        <p:spPr>
          <a:xfrm>
            <a:off x="0" y="0"/>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p>
        </p:txBody>
      </p:sp>
      <p:pic>
        <p:nvPicPr>
          <p:cNvPr id="12" name="图片 11"/>
          <p:cNvPicPr/>
          <p:nvPr userDrawn="1">
            <p:custDataLst>
              <p:tags r:id="rId2"/>
            </p:custDataLst>
          </p:nvPr>
        </p:nvPicPr>
        <p:blipFill>
          <a:blip r:embed="rId13" r:link="rId14" cstate="email"/>
          <a:stretch>
            <a:fillRect/>
          </a:stretch>
        </p:blipFill>
        <p:spPr>
          <a:xfrm>
            <a:off x="11471910" y="6175375"/>
            <a:ext cx="720090" cy="682625"/>
          </a:xfrm>
          <a:prstGeom prst="rect">
            <a:avLst/>
          </a:prstGeom>
        </p:spPr>
      </p:pic>
      <p:pic>
        <p:nvPicPr>
          <p:cNvPr id="10" name="图片 9"/>
          <p:cNvPicPr/>
          <p:nvPr userDrawn="1">
            <p:custDataLst>
              <p:tags r:id="rId3"/>
            </p:custDataLst>
          </p:nvPr>
        </p:nvPicPr>
        <p:blipFill>
          <a:blip r:embed="rId15" r:link="rId16" cstate="email"/>
          <a:stretch>
            <a:fillRect/>
          </a:stretch>
        </p:blipFill>
        <p:spPr>
          <a:xfrm>
            <a:off x="0" y="6246495"/>
            <a:ext cx="720090" cy="611505"/>
          </a:xfrm>
          <a:prstGeom prst="rect">
            <a:avLst/>
          </a:prstGeom>
        </p:spPr>
      </p:pic>
      <p:sp>
        <p:nvSpPr>
          <p:cNvPr id="2" name="标题 1"/>
          <p:cNvSpPr>
            <a:spLocks noGrp="1"/>
          </p:cNvSpPr>
          <p:nvPr>
            <p:ph type="title"/>
            <p:custDataLst>
              <p:tags r:id="rId4"/>
            </p:custDataLst>
          </p:nvPr>
        </p:nvSpPr>
        <p:spPr>
          <a:xfrm>
            <a:off x="579600" y="237600"/>
            <a:ext cx="11037600" cy="441964"/>
          </a:xfrm>
        </p:spPr>
        <p:txBody>
          <a:bodyPr wrap="square">
            <a:normAutofit/>
          </a:bodyPr>
          <a:lstStyle>
            <a:lvl1pPr>
              <a:defRPr baseline="0">
                <a:solidFill>
                  <a:schemeClr val="tx1"/>
                </a:solidFill>
                <a:latin typeface="汉仪旗黑-85S" panose="00020600040101010101" pitchFamily="18" charset="-122"/>
                <a:ea typeface="汉仪旗黑-85S" panose="00020600040101010101" pitchFamily="18" charset="-122"/>
              </a:defRPr>
            </a:lvl1pPr>
          </a:lstStyle>
          <a:p>
            <a:r>
              <a:rPr lang="zh-CN" altLang="en-US" dirty="0"/>
              <a:t>单击此处编辑母版标题样式</a:t>
            </a:r>
          </a:p>
        </p:txBody>
      </p:sp>
      <p:sp>
        <p:nvSpPr>
          <p:cNvPr id="3" name="日期占位符 2"/>
          <p:cNvSpPr>
            <a:spLocks noGrp="1"/>
          </p:cNvSpPr>
          <p:nvPr>
            <p:ph type="dt" sz="half" idx="10"/>
            <p:custDataLst>
              <p:tags r:id="rId5"/>
            </p:custDataLst>
          </p:nvPr>
        </p:nvSpPr>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2025/7/25</a:t>
            </a:fld>
            <a:endParaRPr lang="zh-CN" altLang="en-US"/>
          </a:p>
        </p:txBody>
      </p:sp>
      <p:sp>
        <p:nvSpPr>
          <p:cNvPr id="4" name="页脚占位符 3"/>
          <p:cNvSpPr>
            <a:spLocks noGrp="1"/>
          </p:cNvSpPr>
          <p:nvPr>
            <p:ph type="ftr" sz="quarter" idx="11"/>
            <p:custDataLst>
              <p:tags r:id="rId6"/>
            </p:custDataLst>
          </p:nvPr>
        </p:nvSpPr>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7"/>
            </p:custDataLst>
          </p:nvPr>
        </p:nvSpPr>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
        <p:nvSpPr>
          <p:cNvPr id="7" name="内容占位符 6"/>
          <p:cNvSpPr>
            <a:spLocks noGrp="1"/>
          </p:cNvSpPr>
          <p:nvPr>
            <p:ph sz="quarter" idx="13"/>
            <p:custDataLst>
              <p:tags r:id="rId8"/>
            </p:custDataLst>
          </p:nvPr>
        </p:nvSpPr>
        <p:spPr>
          <a:xfrm>
            <a:off x="579600" y="1663200"/>
            <a:ext cx="5342400" cy="2894400"/>
          </a:xfrm>
        </p:spPr>
        <p:txBody>
          <a:bodyPr wrap="square">
            <a:normAutofit/>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内容占位符 8"/>
          <p:cNvSpPr>
            <a:spLocks noGrp="1"/>
          </p:cNvSpPr>
          <p:nvPr>
            <p:ph sz="quarter" idx="14"/>
            <p:custDataLst>
              <p:tags r:id="rId9"/>
            </p:custDataLst>
          </p:nvPr>
        </p:nvSpPr>
        <p:spPr>
          <a:xfrm>
            <a:off x="6242400" y="1663200"/>
            <a:ext cx="5367600" cy="2894400"/>
          </a:xfrm>
        </p:spPr>
        <p:txBody>
          <a:bodyPr wrap="square">
            <a:normAutofit/>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1" name="文本占位符 10"/>
          <p:cNvSpPr>
            <a:spLocks noGrp="1"/>
          </p:cNvSpPr>
          <p:nvPr>
            <p:ph type="body" sz="quarter" idx="15"/>
            <p:custDataLst>
              <p:tags r:id="rId10"/>
            </p:custDataLst>
          </p:nvPr>
        </p:nvSpPr>
        <p:spPr>
          <a:xfrm>
            <a:off x="572400" y="4816800"/>
            <a:ext cx="5342400" cy="781200"/>
          </a:xfrm>
        </p:spPr>
        <p:txBody>
          <a:bodyPr wrap="square">
            <a:normAutofit/>
          </a:bodyPr>
          <a:lstStyle>
            <a:lvl1pP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p>
        </p:txBody>
      </p:sp>
      <p:sp>
        <p:nvSpPr>
          <p:cNvPr id="13" name="文本占位符 12"/>
          <p:cNvSpPr>
            <a:spLocks noGrp="1"/>
          </p:cNvSpPr>
          <p:nvPr>
            <p:ph type="body" sz="quarter" idx="16"/>
            <p:custDataLst>
              <p:tags r:id="rId11"/>
            </p:custDataLst>
          </p:nvPr>
        </p:nvSpPr>
        <p:spPr>
          <a:xfrm>
            <a:off x="6253200" y="4813200"/>
            <a:ext cx="5367600" cy="781200"/>
          </a:xfrm>
        </p:spPr>
        <p:txBody>
          <a:bodyPr wrap="square">
            <a:normAutofit/>
          </a:bodyPr>
          <a:lstStyle>
            <a:lvl1pP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1"/>
            </p:custDataLst>
          </p:nvPr>
        </p:nvSpPr>
        <p:spPr>
          <a:xfrm>
            <a:off x="0" y="953691"/>
            <a:ext cx="12192000" cy="4950618"/>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p>
        </p:txBody>
      </p:sp>
      <p:pic>
        <p:nvPicPr>
          <p:cNvPr id="9" name="图片 8"/>
          <p:cNvPicPr/>
          <p:nvPr userDrawn="1">
            <p:custDataLst>
              <p:tags r:id="rId2"/>
            </p:custDataLst>
          </p:nvPr>
        </p:nvPicPr>
        <p:blipFill>
          <a:blip r:embed="rId10" r:link="rId11" cstate="email"/>
          <a:stretch>
            <a:fillRect/>
          </a:stretch>
        </p:blipFill>
        <p:spPr>
          <a:xfrm>
            <a:off x="10571480" y="5322570"/>
            <a:ext cx="1619885" cy="1535430"/>
          </a:xfrm>
          <a:prstGeom prst="rect">
            <a:avLst/>
          </a:prstGeom>
        </p:spPr>
      </p:pic>
      <p:pic>
        <p:nvPicPr>
          <p:cNvPr id="8" name="图片 7"/>
          <p:cNvPicPr/>
          <p:nvPr userDrawn="1">
            <p:custDataLst>
              <p:tags r:id="rId3"/>
            </p:custDataLst>
          </p:nvPr>
        </p:nvPicPr>
        <p:blipFill>
          <a:blip r:embed="rId12" r:link="rId13" cstate="email"/>
          <a:stretch>
            <a:fillRect/>
          </a:stretch>
        </p:blipFill>
        <p:spPr>
          <a:xfrm>
            <a:off x="0" y="5482590"/>
            <a:ext cx="1619885" cy="1375410"/>
          </a:xfrm>
          <a:prstGeom prst="rect">
            <a:avLst/>
          </a:prstGeom>
        </p:spPr>
      </p:pic>
      <p:sp>
        <p:nvSpPr>
          <p:cNvPr id="2" name="标题 1"/>
          <p:cNvSpPr>
            <a:spLocks noGrp="1"/>
          </p:cNvSpPr>
          <p:nvPr>
            <p:ph type="title" hasCustomPrompt="1"/>
            <p:custDataLst>
              <p:tags r:id="rId4"/>
            </p:custDataLst>
          </p:nvPr>
        </p:nvSpPr>
        <p:spPr>
          <a:xfrm>
            <a:off x="1522800" y="1339200"/>
            <a:ext cx="9144000" cy="2386800"/>
          </a:xfrm>
        </p:spPr>
        <p:txBody>
          <a:bodyPr wrap="square" anchor="b">
            <a:normAutofit/>
          </a:bodyPr>
          <a:lstStyle>
            <a:lvl1pPr algn="ctr">
              <a:defRPr sz="6000" baseline="0">
                <a:solidFill>
                  <a:schemeClr val="tx1"/>
                </a:solidFill>
                <a:latin typeface="汉仪旗黑-85S" panose="00020600040101010101" pitchFamily="18" charset="-122"/>
                <a:ea typeface="汉仪旗黑-85S" panose="00020600040101010101" pitchFamily="18" charset="-122"/>
              </a:defRPr>
            </a:lvl1pPr>
          </a:lstStyle>
          <a:p>
            <a:r>
              <a:rPr lang="zh-CN" altLang="en-US" dirty="0"/>
              <a:t>单击此处编辑标题</a:t>
            </a:r>
          </a:p>
        </p:txBody>
      </p:sp>
      <p:sp>
        <p:nvSpPr>
          <p:cNvPr id="3" name="日期占位符 2"/>
          <p:cNvSpPr>
            <a:spLocks noGrp="1"/>
          </p:cNvSpPr>
          <p:nvPr>
            <p:ph type="dt" sz="half" idx="10"/>
            <p:custDataLst>
              <p:tags r:id="rId5"/>
            </p:custDataLst>
          </p:nvPr>
        </p:nvSpPr>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2025/7/25</a:t>
            </a:fld>
            <a:endParaRPr lang="zh-CN" altLang="en-US"/>
          </a:p>
        </p:txBody>
      </p:sp>
      <p:sp>
        <p:nvSpPr>
          <p:cNvPr id="4" name="页脚占位符 3"/>
          <p:cNvSpPr>
            <a:spLocks noGrp="1"/>
          </p:cNvSpPr>
          <p:nvPr>
            <p:ph type="ftr" sz="quarter" idx="11"/>
            <p:custDataLst>
              <p:tags r:id="rId6"/>
            </p:custDataLst>
          </p:nvPr>
        </p:nvSpPr>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7"/>
            </p:custDataLst>
          </p:nvPr>
        </p:nvSpPr>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
        <p:nvSpPr>
          <p:cNvPr id="7" name="文本占位符 6"/>
          <p:cNvSpPr>
            <a:spLocks noGrp="1"/>
          </p:cNvSpPr>
          <p:nvPr>
            <p:ph type="body" sz="quarter" idx="13"/>
            <p:custDataLst>
              <p:tags r:id="rId8"/>
            </p:custDataLst>
          </p:nvPr>
        </p:nvSpPr>
        <p:spPr>
          <a:xfrm>
            <a:off x="1522413" y="3862800"/>
            <a:ext cx="9144000" cy="1656000"/>
          </a:xfrm>
        </p:spPr>
        <p:txBody>
          <a:bodyPr wrap="square">
            <a:normAutofit/>
          </a:bodyPr>
          <a:lstStyle>
            <a:lvl1pPr algn="ct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768627" y="196162"/>
            <a:ext cx="10515600" cy="598971"/>
          </a:xfrm>
        </p:spPr>
        <p:txBody>
          <a:bodyPr>
            <a:normAutofit/>
          </a:bodyPr>
          <a:lstStyle>
            <a:lvl1pPr>
              <a:defRPr lang="zh-CN" altLang="en-US" sz="3200" b="1" kern="1200" dirty="0" smtClean="0">
                <a:solidFill>
                  <a:srgbClr val="00478B"/>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defRPr>
            </a:lvl1pPr>
          </a:lstStyle>
          <a:p>
            <a:r>
              <a:rPr lang="zh-CN" altLang="en-US" dirty="0"/>
              <a:t>单击此处编辑母版标题样式</a:t>
            </a:r>
          </a:p>
        </p:txBody>
      </p:sp>
      <p:grpSp>
        <p:nvGrpSpPr>
          <p:cNvPr id="6" name="组合 5"/>
          <p:cNvGrpSpPr/>
          <p:nvPr userDrawn="1"/>
        </p:nvGrpSpPr>
        <p:grpSpPr>
          <a:xfrm>
            <a:off x="102705" y="85172"/>
            <a:ext cx="495156" cy="510779"/>
            <a:chOff x="1134831" y="5590079"/>
            <a:chExt cx="495156" cy="510779"/>
          </a:xfrm>
        </p:grpSpPr>
        <p:sp>
          <p:nvSpPr>
            <p:cNvPr id="7" name="矩形 6"/>
            <p:cNvSpPr/>
            <p:nvPr/>
          </p:nvSpPr>
          <p:spPr>
            <a:xfrm>
              <a:off x="1197939" y="5668810"/>
              <a:ext cx="432048" cy="432048"/>
            </a:xfrm>
            <a:prstGeom prst="rect">
              <a:avLst/>
            </a:prstGeom>
            <a:solidFill>
              <a:schemeClr val="tx2">
                <a:lumMod val="20000"/>
                <a:lumOff val="80000"/>
              </a:schemeClr>
            </a:solidFill>
            <a:ln w="12700" cap="flat" cmpd="sng" algn="ctr">
              <a:noFill/>
              <a:prstDash val="solid"/>
              <a:miter lim="800000"/>
            </a:ln>
          </p:spPr>
          <p:txBody>
            <a:bodyPr rtlCol="0" anchor="ctr"/>
            <a:lstStyle/>
            <a:p>
              <a:pPr algn="l"/>
              <a:endParaRPr kumimoji="1"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8" name="矩形 7"/>
            <p:cNvSpPr/>
            <p:nvPr/>
          </p:nvSpPr>
          <p:spPr>
            <a:xfrm>
              <a:off x="1134831" y="5590079"/>
              <a:ext cx="432048" cy="432048"/>
            </a:xfrm>
            <a:prstGeom prst="rect">
              <a:avLst/>
            </a:prstGeom>
            <a:solidFill>
              <a:schemeClr val="accent4"/>
            </a:solidFill>
            <a:ln w="12700" cap="flat" cmpd="sng" algn="ctr">
              <a:noFill/>
              <a:prstDash val="solid"/>
              <a:miter lim="800000"/>
            </a:ln>
          </p:spPr>
          <p:txBody>
            <a:bodyPr rtlCol="0" anchor="ctr"/>
            <a:lstStyle/>
            <a:p>
              <a:pPr algn="l"/>
              <a:endParaRPr kumimoji="1" lang="zh-CN" altLang="en-US" sz="1400" dirty="0">
                <a:solidFill>
                  <a:schemeClr val="bg1"/>
                </a:solidFill>
                <a:latin typeface="微软雅黑" panose="020B0503020204020204" pitchFamily="34" charset="-122"/>
                <a:ea typeface="微软雅黑" panose="020B0503020204020204" pitchFamily="34" charset="-122"/>
              </a:endParaRPr>
            </a:p>
          </p:txBody>
        </p:sp>
      </p:grpSp>
      <p:sp>
        <p:nvSpPr>
          <p:cNvPr id="11" name="文本占位符 2"/>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578921" y="50649"/>
            <a:ext cx="1549757" cy="658556"/>
          </a:xfrm>
          <a:prstGeom prst="rect">
            <a:avLst/>
          </a:prstGeom>
        </p:spPr>
      </p:pic>
    </p:spTree>
    <p:extLst>
      <p:ext uri="{BB962C8B-B14F-4D97-AF65-F5344CB8AC3E}">
        <p14:creationId xmlns:p14="http://schemas.microsoft.com/office/powerpoint/2010/main" val="822143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38F42B65-C78C-4095-8D7C-3F7BF5BB0D39}" type="datetimeFigureOut">
              <a:rPr lang="zh-CN" altLang="en-US" smtClean="0"/>
              <a:t>2025/7/25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EA1F5B1-1540-492D-9318-68313AB06480}"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38F42B65-C78C-4095-8D7C-3F7BF5BB0D39}" type="datetimeFigureOut">
              <a:rPr lang="zh-CN" altLang="en-US" smtClean="0"/>
              <a:t>2025/7/25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EA1F5B1-1540-492D-9318-68313AB06480}"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8F42B65-C78C-4095-8D7C-3F7BF5BB0D39}" type="datetimeFigureOut">
              <a:rPr lang="zh-CN" altLang="en-US" smtClean="0"/>
              <a:t>2025/7/25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EA1F5B1-1540-492D-9318-68313AB06480}"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8F42B65-C78C-4095-8D7C-3F7BF5BB0D39}" type="datetimeFigureOut">
              <a:rPr lang="zh-CN" altLang="en-US" smtClean="0"/>
              <a:t>2025/7/25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EA1F5B1-1540-492D-9318-68313AB06480}"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8F42B65-C78C-4095-8D7C-3F7BF5BB0D39}" type="datetimeFigureOut">
              <a:rPr lang="zh-CN" altLang="en-US" smtClean="0"/>
              <a:t>2025/7/25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EA1F5B1-1540-492D-9318-68313AB06480}"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8F42B65-C78C-4095-8D7C-3F7BF5BB0D39}" type="datetimeFigureOut">
              <a:rPr lang="zh-CN" altLang="en-US" smtClean="0"/>
              <a:t>2025/7/25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EA1F5B1-1540-492D-9318-68313AB06480}"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tags" Target="../tags/tag8.xml"/><Relationship Id="rId3" Type="http://schemas.openxmlformats.org/officeDocument/2006/relationships/slideLayout" Target="../slideLayouts/slideLayout19.xml"/><Relationship Id="rId21" Type="http://schemas.openxmlformats.org/officeDocument/2006/relationships/tags" Target="../tags/tag3.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tags" Target="../tags/tag7.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theme" Target="../theme/theme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tags" Target="../tags/tag6.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tags" Target="../tags/tag5.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tags" Target="../tags/tag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F42B65-C78C-4095-8D7C-3F7BF5BB0D39}" type="datetimeFigureOut">
              <a:rPr lang="zh-CN" altLang="en-US" smtClean="0"/>
              <a:t>2025/7/25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A1F5B1-1540-492D-9318-68313AB06480}"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1"/>
            </p:custDataLst>
          </p:nvPr>
        </p:nvSpPr>
        <p:spPr>
          <a:xfrm>
            <a:off x="669882" y="443230"/>
            <a:ext cx="10852237" cy="441964"/>
          </a:xfrm>
          <a:prstGeom prst="rect">
            <a:avLst/>
          </a:prstGeom>
        </p:spPr>
        <p:txBody>
          <a:bodyPr vert="horz" wrap="square"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22"/>
            </p:custDataLst>
          </p:nvPr>
        </p:nvSpPr>
        <p:spPr>
          <a:xfrm>
            <a:off x="669882" y="961398"/>
            <a:ext cx="10852237" cy="5388907"/>
          </a:xfrm>
          <a:prstGeom prst="rect">
            <a:avLst/>
          </a:prstGeom>
        </p:spPr>
        <p:txBody>
          <a:bodyPr vert="horz" wrap="square" lIns="90170" tIns="46990" rIns="90170" bIns="4699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23"/>
            </p:custDataLst>
          </p:nvPr>
        </p:nvSpPr>
        <p:spPr>
          <a:xfrm>
            <a:off x="879742" y="6349833"/>
            <a:ext cx="2700000" cy="316800"/>
          </a:xfrm>
          <a:prstGeom prst="rect">
            <a:avLst/>
          </a:prstGeom>
        </p:spPr>
        <p:txBody>
          <a:bodyPr vert="horz" wrap="square" lIns="91440" tIns="45720" rIns="91440" bIns="45720" rtlCol="0" anchor="ctr">
            <a:normAutofit/>
          </a:bodyPr>
          <a:lstStyle>
            <a:lvl1pPr algn="l">
              <a:defRPr sz="120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2025/7/25</a:t>
            </a:fld>
            <a:endParaRPr lang="zh-CN" altLang="en-US"/>
          </a:p>
        </p:txBody>
      </p:sp>
      <p:sp>
        <p:nvSpPr>
          <p:cNvPr id="5" name="页脚占位符 4"/>
          <p:cNvSpPr>
            <a:spLocks noGrp="1"/>
          </p:cNvSpPr>
          <p:nvPr>
            <p:ph type="ftr" sz="quarter" idx="3"/>
            <p:custDataLst>
              <p:tags r:id="rId24"/>
            </p:custDataLst>
          </p:nvPr>
        </p:nvSpPr>
        <p:spPr>
          <a:xfrm>
            <a:off x="4116000" y="6349833"/>
            <a:ext cx="3960000" cy="316800"/>
          </a:xfrm>
          <a:prstGeom prst="rect">
            <a:avLst/>
          </a:prstGeom>
        </p:spPr>
        <p:txBody>
          <a:bodyPr vert="horz" wrap="square" lIns="91440" tIns="45720" rIns="91440" bIns="45720" rtlCol="0" anchor="ctr">
            <a:normAutofit/>
          </a:bodyPr>
          <a:lstStyle>
            <a:lvl1pPr algn="ctr">
              <a:defRPr sz="120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25"/>
            </p:custDataLst>
          </p:nvPr>
        </p:nvSpPr>
        <p:spPr>
          <a:xfrm>
            <a:off x="8610600" y="6349833"/>
            <a:ext cx="2700000" cy="316800"/>
          </a:xfrm>
          <a:prstGeom prst="rect">
            <a:avLst/>
          </a:prstGeom>
        </p:spPr>
        <p:txBody>
          <a:bodyPr vert="horz" wrap="square" lIns="91440" tIns="45720" rIns="91440" bIns="45720" rtlCol="0" anchor="ctr">
            <a:normAutofit/>
          </a:bodyPr>
          <a:lstStyle>
            <a:lvl1pPr algn="r">
              <a:defRPr sz="120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
        <p:nvSpPr>
          <p:cNvPr id="7" name="KSO_TEMPLATE" hidden="1"/>
          <p:cNvSpPr/>
          <p:nvPr userDrawn="1">
            <p:custDataLst>
              <p:tags r:id="rId2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Lst>
  <p:txStyles>
    <p:title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汉仪旗黑-85S" panose="00020600040101010101" pitchFamily="18" charset="-122"/>
          <a:ea typeface="汉仪旗黑-85S" panose="00020600040101010101" pitchFamily="18"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47.jpeg"/><Relationship Id="rId1" Type="http://schemas.openxmlformats.org/officeDocument/2006/relationships/slideLayout" Target="../slideLayouts/slideLayout16.xml"/><Relationship Id="rId6" Type="http://schemas.openxmlformats.org/officeDocument/2006/relationships/image" Target="../media/image51.jpeg"/><Relationship Id="rId5" Type="http://schemas.openxmlformats.org/officeDocument/2006/relationships/image" Target="../media/image50.jpeg"/><Relationship Id="rId10" Type="http://schemas.openxmlformats.org/officeDocument/2006/relationships/image" Target="../media/image55.jpeg"/><Relationship Id="rId4" Type="http://schemas.openxmlformats.org/officeDocument/2006/relationships/image" Target="../media/image49.jpeg"/><Relationship Id="rId9" Type="http://schemas.openxmlformats.org/officeDocument/2006/relationships/image" Target="../media/image5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package" Target="../embeddings/Microsoft_Excel_Worksheet.xlsx"/><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2.xml"/><Relationship Id="rId3" Type="http://schemas.openxmlformats.org/officeDocument/2006/relationships/tags" Target="../tags/tag146.xml"/><Relationship Id="rId7" Type="http://schemas.openxmlformats.org/officeDocument/2006/relationships/slideLayout" Target="../slideLayouts/slideLayout19.xml"/><Relationship Id="rId2" Type="http://schemas.openxmlformats.org/officeDocument/2006/relationships/tags" Target="../tags/tag145.xml"/><Relationship Id="rId1" Type="http://schemas.openxmlformats.org/officeDocument/2006/relationships/tags" Target="../tags/tag144.xml"/><Relationship Id="rId6" Type="http://schemas.openxmlformats.org/officeDocument/2006/relationships/tags" Target="../tags/tag149.xml"/><Relationship Id="rId5" Type="http://schemas.openxmlformats.org/officeDocument/2006/relationships/tags" Target="../tags/tag148.xml"/><Relationship Id="rId4" Type="http://schemas.openxmlformats.org/officeDocument/2006/relationships/tags" Target="../tags/tag147.xml"/></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14.xml"/><Relationship Id="rId1" Type="http://schemas.openxmlformats.org/officeDocument/2006/relationships/tags" Target="../tags/tag150.xml"/></Relationships>
</file>

<file path=ppt/slides/_rels/slide17.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image" Target="../media/image59.jpeg"/><Relationship Id="rId1" Type="http://schemas.openxmlformats.org/officeDocument/2006/relationships/slideLayout" Target="../slideLayouts/slideLayout14.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 Id="rId9" Type="http://schemas.openxmlformats.org/officeDocument/2006/relationships/image" Target="../media/image66.jpeg"/></Relationships>
</file>

<file path=ppt/slides/_rels/slide1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4.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19.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image" Target="../media/image72.jpeg"/><Relationship Id="rId1" Type="http://schemas.openxmlformats.org/officeDocument/2006/relationships/slideLayout" Target="../slideLayouts/slideLayout14.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4.xml"/><Relationship Id="rId5" Type="http://schemas.openxmlformats.org/officeDocument/2006/relationships/image" Target="../media/image23.jpeg"/><Relationship Id="rId4" Type="http://schemas.openxmlformats.org/officeDocument/2006/relationships/image" Target="../media/image22.jpeg"/></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3.xml"/><Relationship Id="rId3" Type="http://schemas.openxmlformats.org/officeDocument/2006/relationships/tags" Target="../tags/tag153.xml"/><Relationship Id="rId7" Type="http://schemas.openxmlformats.org/officeDocument/2006/relationships/slideLayout" Target="../slideLayouts/slideLayout19.xml"/><Relationship Id="rId2" Type="http://schemas.openxmlformats.org/officeDocument/2006/relationships/tags" Target="../tags/tag152.xml"/><Relationship Id="rId1" Type="http://schemas.openxmlformats.org/officeDocument/2006/relationships/tags" Target="../tags/tag151.xml"/><Relationship Id="rId6" Type="http://schemas.openxmlformats.org/officeDocument/2006/relationships/tags" Target="../tags/tag156.xml"/><Relationship Id="rId5" Type="http://schemas.openxmlformats.org/officeDocument/2006/relationships/tags" Target="../tags/tag155.xml"/><Relationship Id="rId4" Type="http://schemas.openxmlformats.org/officeDocument/2006/relationships/tags" Target="../tags/tag154.xml"/></Relationships>
</file>

<file path=ppt/slides/_rels/slide2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slideLayout" Target="../slideLayouts/slideLayout35.xml"/><Relationship Id="rId1" Type="http://schemas.openxmlformats.org/officeDocument/2006/relationships/tags" Target="../tags/tag157.xml"/></Relationships>
</file>

<file path=ppt/slides/_rels/slide2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160.xml"/><Relationship Id="rId7" Type="http://schemas.openxmlformats.org/officeDocument/2006/relationships/slideLayout" Target="../slideLayouts/slideLayout19.xml"/><Relationship Id="rId2" Type="http://schemas.openxmlformats.org/officeDocument/2006/relationships/tags" Target="../tags/tag159.xml"/><Relationship Id="rId1" Type="http://schemas.openxmlformats.org/officeDocument/2006/relationships/tags" Target="../tags/tag158.xml"/><Relationship Id="rId6" Type="http://schemas.openxmlformats.org/officeDocument/2006/relationships/tags" Target="../tags/tag163.xml"/><Relationship Id="rId5" Type="http://schemas.openxmlformats.org/officeDocument/2006/relationships/tags" Target="../tags/tag162.xml"/><Relationship Id="rId4" Type="http://schemas.openxmlformats.org/officeDocument/2006/relationships/tags" Target="../tags/tag161.xml"/></Relationships>
</file>

<file path=ppt/slides/_rels/slide2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slideLayout" Target="../slideLayouts/slideLayout35.xml"/><Relationship Id="rId1" Type="http://schemas.openxmlformats.org/officeDocument/2006/relationships/tags" Target="../tags/tag164.xml"/><Relationship Id="rId4" Type="http://schemas.openxmlformats.org/officeDocument/2006/relationships/image" Target="../media/image82.jpeg"/></Relationships>
</file>

<file path=ppt/slides/_rels/slide2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35.xml"/><Relationship Id="rId5" Type="http://schemas.openxmlformats.org/officeDocument/2006/relationships/image" Target="../media/image86.jpeg"/><Relationship Id="rId4" Type="http://schemas.openxmlformats.org/officeDocument/2006/relationships/image" Target="../media/image85.jpeg"/></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67.xml"/><Relationship Id="rId7" Type="http://schemas.openxmlformats.org/officeDocument/2006/relationships/slideLayout" Target="../slideLayouts/slideLayout19.xml"/><Relationship Id="rId2" Type="http://schemas.openxmlformats.org/officeDocument/2006/relationships/tags" Target="../tags/tag166.xml"/><Relationship Id="rId1" Type="http://schemas.openxmlformats.org/officeDocument/2006/relationships/tags" Target="../tags/tag165.xml"/><Relationship Id="rId6" Type="http://schemas.openxmlformats.org/officeDocument/2006/relationships/tags" Target="../tags/tag170.xml"/><Relationship Id="rId5" Type="http://schemas.openxmlformats.org/officeDocument/2006/relationships/tags" Target="../tags/tag169.xml"/><Relationship Id="rId4" Type="http://schemas.openxmlformats.org/officeDocument/2006/relationships/tags" Target="../tags/tag168.xml"/></Relationships>
</file>

<file path=ppt/slides/_rels/slide2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slideLayout" Target="../slideLayouts/slideLayout35.xml"/><Relationship Id="rId1" Type="http://schemas.openxmlformats.org/officeDocument/2006/relationships/tags" Target="../tags/tag171.xml"/></Relationships>
</file>

<file path=ppt/slides/_rels/slide28.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jpeg"/><Relationship Id="rId7" Type="http://schemas.openxmlformats.org/officeDocument/2006/relationships/image" Target="../media/image93.png"/><Relationship Id="rId2" Type="http://schemas.openxmlformats.org/officeDocument/2006/relationships/image" Target="../media/image88.jpeg"/><Relationship Id="rId1" Type="http://schemas.openxmlformats.org/officeDocument/2006/relationships/slideLayout" Target="../slideLayouts/slideLayout35.xml"/><Relationship Id="rId6" Type="http://schemas.openxmlformats.org/officeDocument/2006/relationships/image" Target="../media/image92.png"/><Relationship Id="rId5" Type="http://schemas.openxmlformats.org/officeDocument/2006/relationships/image" Target="../media/image91.png"/><Relationship Id="rId10" Type="http://schemas.openxmlformats.org/officeDocument/2006/relationships/image" Target="../media/image96.png"/><Relationship Id="rId4" Type="http://schemas.openxmlformats.org/officeDocument/2006/relationships/image" Target="../media/image90.jpeg"/><Relationship Id="rId9" Type="http://schemas.openxmlformats.org/officeDocument/2006/relationships/image" Target="../media/image95.png"/></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4.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G"/><Relationship Id="rId7" Type="http://schemas.openxmlformats.org/officeDocument/2006/relationships/image" Target="../media/image42.jpeg"/><Relationship Id="rId2" Type="http://schemas.openxmlformats.org/officeDocument/2006/relationships/image" Target="../media/image37.JPG"/><Relationship Id="rId1" Type="http://schemas.openxmlformats.org/officeDocument/2006/relationships/slideLayout" Target="../slideLayouts/slideLayout16.xml"/><Relationship Id="rId6" Type="http://schemas.openxmlformats.org/officeDocument/2006/relationships/image" Target="../media/image41.JPG"/><Relationship Id="rId11" Type="http://schemas.openxmlformats.org/officeDocument/2006/relationships/image" Target="../media/image46.jpeg"/><Relationship Id="rId5" Type="http://schemas.openxmlformats.org/officeDocument/2006/relationships/image" Target="../media/image40.JPG"/><Relationship Id="rId10" Type="http://schemas.openxmlformats.org/officeDocument/2006/relationships/image" Target="../media/image45.JPG"/><Relationship Id="rId4" Type="http://schemas.openxmlformats.org/officeDocument/2006/relationships/image" Target="../media/image39.jpeg"/><Relationship Id="rId9" Type="http://schemas.openxmlformats.org/officeDocument/2006/relationships/image" Target="../media/image4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图片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13756" y="740861"/>
            <a:ext cx="74803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矩形 6"/>
          <p:cNvSpPr>
            <a:spLocks noChangeArrowheads="1"/>
          </p:cNvSpPr>
          <p:nvPr/>
        </p:nvSpPr>
        <p:spPr bwMode="auto">
          <a:xfrm>
            <a:off x="0" y="4902200"/>
            <a:ext cx="12192000" cy="1955800"/>
          </a:xfrm>
          <a:prstGeom prst="rect">
            <a:avLst/>
          </a:prstGeom>
          <a:solidFill>
            <a:srgbClr val="1C488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endParaRPr lang="zh-CN" altLang="en-US">
              <a:solidFill>
                <a:srgbClr val="FFFFFF"/>
              </a:solidFill>
            </a:endParaRPr>
          </a:p>
        </p:txBody>
      </p:sp>
      <p:grpSp>
        <p:nvGrpSpPr>
          <p:cNvPr id="15364" name="组合 13"/>
          <p:cNvGrpSpPr>
            <a:grpSpLocks noChangeAspect="1"/>
          </p:cNvGrpSpPr>
          <p:nvPr/>
        </p:nvGrpSpPr>
        <p:grpSpPr bwMode="auto">
          <a:xfrm>
            <a:off x="5638874" y="2787650"/>
            <a:ext cx="6777037" cy="4229100"/>
            <a:chOff x="0" y="0"/>
            <a:chExt cx="5324473" cy="3322983"/>
          </a:xfrm>
        </p:grpSpPr>
        <p:pic>
          <p:nvPicPr>
            <p:cNvPr id="15376" name="图片 11"/>
            <p:cNvPicPr>
              <a:picLocks noChangeAspect="1" noChangeArrowheads="1"/>
            </p:cNvPicPr>
            <p:nvPr/>
          </p:nvPicPr>
          <p:blipFill>
            <a:blip r:embed="rId4" cstate="print">
              <a:extLst>
                <a:ext uri="{28A0092B-C50C-407E-A947-70E740481C1C}">
                  <a14:useLocalDpi xmlns:a14="http://schemas.microsoft.com/office/drawing/2010/main" val="0"/>
                </a:ext>
              </a:extLst>
            </a:blip>
            <a:srcRect b="52040"/>
            <a:stretch>
              <a:fillRect/>
            </a:stretch>
          </p:blipFill>
          <p:spPr bwMode="auto">
            <a:xfrm>
              <a:off x="6344" y="0"/>
              <a:ext cx="5318129" cy="1642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7" name="图片 12"/>
            <p:cNvPicPr>
              <a:picLocks noChangeAspect="1" noChangeArrowheads="1"/>
            </p:cNvPicPr>
            <p:nvPr/>
          </p:nvPicPr>
          <p:blipFill>
            <a:blip r:embed="rId4" cstate="print">
              <a:extLst>
                <a:ext uri="{28A0092B-C50C-407E-A947-70E740481C1C}">
                  <a14:useLocalDpi xmlns:a14="http://schemas.microsoft.com/office/drawing/2010/main" val="0"/>
                </a:ext>
              </a:extLst>
            </a:blip>
            <a:srcRect t="50633" r="2628"/>
            <a:stretch>
              <a:fillRect/>
            </a:stretch>
          </p:blipFill>
          <p:spPr bwMode="auto">
            <a:xfrm>
              <a:off x="0" y="1632435"/>
              <a:ext cx="5178427" cy="169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103" name="组合 16"/>
          <p:cNvGrpSpPr/>
          <p:nvPr/>
        </p:nvGrpSpPr>
        <p:grpSpPr bwMode="auto">
          <a:xfrm>
            <a:off x="573088" y="6202363"/>
            <a:ext cx="586383" cy="338554"/>
            <a:chOff x="1234" y="0"/>
            <a:chExt cx="586033" cy="340229"/>
          </a:xfrm>
        </p:grpSpPr>
        <p:sp>
          <p:nvSpPr>
            <p:cNvPr id="15374" name="矩形 45"/>
            <p:cNvSpPr>
              <a:spLocks noChangeArrowheads="1"/>
            </p:cNvSpPr>
            <p:nvPr/>
          </p:nvSpPr>
          <p:spPr bwMode="auto">
            <a:xfrm>
              <a:off x="402646" y="0"/>
              <a:ext cx="184621" cy="340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endParaRPr lang="zh-CN" altLang="en-US" sz="1600" dirty="0">
                <a:solidFill>
                  <a:srgbClr val="FFFFFF"/>
                </a:solidFill>
              </a:endParaRPr>
            </a:p>
          </p:txBody>
        </p:sp>
        <p:pic>
          <p:nvPicPr>
            <p:cNvPr id="15375" name="组合 18"/>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34" y="21724"/>
              <a:ext cx="298704" cy="298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106" name="组合 22"/>
          <p:cNvGrpSpPr/>
          <p:nvPr/>
        </p:nvGrpSpPr>
        <p:grpSpPr bwMode="auto">
          <a:xfrm>
            <a:off x="571500" y="5786438"/>
            <a:ext cx="587567" cy="338554"/>
            <a:chOff x="0" y="0"/>
            <a:chExt cx="588134" cy="339810"/>
          </a:xfrm>
        </p:grpSpPr>
        <p:sp>
          <p:nvSpPr>
            <p:cNvPr id="15372" name="矩形 40"/>
            <p:cNvSpPr>
              <a:spLocks noChangeArrowheads="1"/>
            </p:cNvSpPr>
            <p:nvPr/>
          </p:nvSpPr>
          <p:spPr bwMode="auto">
            <a:xfrm>
              <a:off x="403225" y="0"/>
              <a:ext cx="184909" cy="339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endParaRPr lang="zh-CN" altLang="en-US" sz="1600" dirty="0">
                <a:solidFill>
                  <a:srgbClr val="FFFFFF"/>
                </a:solidFill>
              </a:endParaRPr>
            </a:p>
          </p:txBody>
        </p:sp>
        <p:sp>
          <p:nvSpPr>
            <p:cNvPr id="15373" name="Freeform 102"/>
            <p:cNvSpPr>
              <a:spLocks noEditPoints="1"/>
            </p:cNvSpPr>
            <p:nvPr/>
          </p:nvSpPr>
          <p:spPr bwMode="auto">
            <a:xfrm>
              <a:off x="0" y="19050"/>
              <a:ext cx="300038" cy="298450"/>
            </a:xfrm>
            <a:custGeom>
              <a:avLst/>
              <a:gdLst>
                <a:gd name="T0" fmla="*/ 2147483647 w 837"/>
                <a:gd name="T1" fmla="*/ 0 h 837"/>
                <a:gd name="T2" fmla="*/ 0 w 837"/>
                <a:gd name="T3" fmla="*/ 2147483647 h 837"/>
                <a:gd name="T4" fmla="*/ 2147483647 w 837"/>
                <a:gd name="T5" fmla="*/ 2147483647 h 837"/>
                <a:gd name="T6" fmla="*/ 2147483647 w 837"/>
                <a:gd name="T7" fmla="*/ 2147483647 h 837"/>
                <a:gd name="T8" fmla="*/ 2147483647 w 837"/>
                <a:gd name="T9" fmla="*/ 0 h 837"/>
                <a:gd name="T10" fmla="*/ 2147483647 w 837"/>
                <a:gd name="T11" fmla="*/ 2147483647 h 837"/>
                <a:gd name="T12" fmla="*/ 2147483647 w 837"/>
                <a:gd name="T13" fmla="*/ 2147483647 h 837"/>
                <a:gd name="T14" fmla="*/ 2147483647 w 837"/>
                <a:gd name="T15" fmla="*/ 2147483647 h 837"/>
                <a:gd name="T16" fmla="*/ 2147483647 w 837"/>
                <a:gd name="T17" fmla="*/ 2147483647 h 837"/>
                <a:gd name="T18" fmla="*/ 2147483647 w 837"/>
                <a:gd name="T19" fmla="*/ 2147483647 h 837"/>
                <a:gd name="T20" fmla="*/ 2147483647 w 837"/>
                <a:gd name="T21" fmla="*/ 2147483647 h 837"/>
                <a:gd name="T22" fmla="*/ 2147483647 w 837"/>
                <a:gd name="T23" fmla="*/ 2147483647 h 837"/>
                <a:gd name="T24" fmla="*/ 2147483647 w 837"/>
                <a:gd name="T25" fmla="*/ 2147483647 h 837"/>
                <a:gd name="T26" fmla="*/ 2147483647 w 837"/>
                <a:gd name="T27" fmla="*/ 2147483647 h 837"/>
                <a:gd name="T28" fmla="*/ 2147483647 w 837"/>
                <a:gd name="T29" fmla="*/ 2147483647 h 837"/>
                <a:gd name="T30" fmla="*/ 2147483647 w 837"/>
                <a:gd name="T31" fmla="*/ 2147483647 h 837"/>
                <a:gd name="T32" fmla="*/ 2147483647 w 837"/>
                <a:gd name="T33" fmla="*/ 2147483647 h 837"/>
                <a:gd name="T34" fmla="*/ 2147483647 w 837"/>
                <a:gd name="T35" fmla="*/ 2147483647 h 837"/>
                <a:gd name="T36" fmla="*/ 2147483647 w 837"/>
                <a:gd name="T37" fmla="*/ 2147483647 h 837"/>
                <a:gd name="T38" fmla="*/ 2147483647 w 837"/>
                <a:gd name="T39" fmla="*/ 2147483647 h 837"/>
                <a:gd name="T40" fmla="*/ 2147483647 w 837"/>
                <a:gd name="T41" fmla="*/ 2147483647 h 83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37" h="837">
                  <a:moveTo>
                    <a:pt x="418" y="0"/>
                  </a:moveTo>
                  <a:cubicBezTo>
                    <a:pt x="187" y="0"/>
                    <a:pt x="0" y="187"/>
                    <a:pt x="0" y="419"/>
                  </a:cubicBezTo>
                  <a:cubicBezTo>
                    <a:pt x="0" y="650"/>
                    <a:pt x="187" y="837"/>
                    <a:pt x="418" y="837"/>
                  </a:cubicBezTo>
                  <a:cubicBezTo>
                    <a:pt x="650" y="837"/>
                    <a:pt x="837" y="650"/>
                    <a:pt x="837" y="419"/>
                  </a:cubicBezTo>
                  <a:cubicBezTo>
                    <a:pt x="837" y="187"/>
                    <a:pt x="650" y="0"/>
                    <a:pt x="418" y="0"/>
                  </a:cubicBezTo>
                  <a:close/>
                  <a:moveTo>
                    <a:pt x="173" y="583"/>
                  </a:moveTo>
                  <a:cubicBezTo>
                    <a:pt x="121" y="583"/>
                    <a:pt x="121" y="583"/>
                    <a:pt x="121" y="583"/>
                  </a:cubicBezTo>
                  <a:cubicBezTo>
                    <a:pt x="121" y="251"/>
                    <a:pt x="121" y="251"/>
                    <a:pt x="121" y="251"/>
                  </a:cubicBezTo>
                  <a:cubicBezTo>
                    <a:pt x="440" y="251"/>
                    <a:pt x="440" y="251"/>
                    <a:pt x="440" y="251"/>
                  </a:cubicBezTo>
                  <a:cubicBezTo>
                    <a:pt x="490" y="177"/>
                    <a:pt x="490" y="177"/>
                    <a:pt x="490" y="177"/>
                  </a:cubicBezTo>
                  <a:cubicBezTo>
                    <a:pt x="631" y="177"/>
                    <a:pt x="631" y="177"/>
                    <a:pt x="631" y="177"/>
                  </a:cubicBezTo>
                  <a:cubicBezTo>
                    <a:pt x="631" y="251"/>
                    <a:pt x="631" y="251"/>
                    <a:pt x="631" y="251"/>
                  </a:cubicBezTo>
                  <a:cubicBezTo>
                    <a:pt x="631" y="269"/>
                    <a:pt x="631" y="269"/>
                    <a:pt x="631" y="269"/>
                  </a:cubicBezTo>
                  <a:cubicBezTo>
                    <a:pt x="631" y="300"/>
                    <a:pt x="631" y="300"/>
                    <a:pt x="631" y="300"/>
                  </a:cubicBezTo>
                  <a:cubicBezTo>
                    <a:pt x="173" y="300"/>
                    <a:pt x="173" y="300"/>
                    <a:pt x="173" y="300"/>
                  </a:cubicBezTo>
                  <a:lnTo>
                    <a:pt x="173" y="583"/>
                  </a:lnTo>
                  <a:close/>
                  <a:moveTo>
                    <a:pt x="716" y="660"/>
                  </a:moveTo>
                  <a:cubicBezTo>
                    <a:pt x="205" y="660"/>
                    <a:pt x="205" y="660"/>
                    <a:pt x="205" y="660"/>
                  </a:cubicBezTo>
                  <a:cubicBezTo>
                    <a:pt x="205" y="328"/>
                    <a:pt x="205" y="328"/>
                    <a:pt x="205" y="328"/>
                  </a:cubicBezTo>
                  <a:cubicBezTo>
                    <a:pt x="716" y="328"/>
                    <a:pt x="716" y="328"/>
                    <a:pt x="716" y="328"/>
                  </a:cubicBezTo>
                  <a:lnTo>
                    <a:pt x="716" y="66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4109" name="组合 25"/>
          <p:cNvGrpSpPr/>
          <p:nvPr/>
        </p:nvGrpSpPr>
        <p:grpSpPr bwMode="auto">
          <a:xfrm>
            <a:off x="573088" y="5387975"/>
            <a:ext cx="586134" cy="338554"/>
            <a:chOff x="1234" y="0"/>
            <a:chExt cx="586147" cy="338970"/>
          </a:xfrm>
        </p:grpSpPr>
        <p:sp>
          <p:nvSpPr>
            <p:cNvPr id="15370" name="矩形 37"/>
            <p:cNvSpPr>
              <a:spLocks noChangeArrowheads="1"/>
            </p:cNvSpPr>
            <p:nvPr/>
          </p:nvSpPr>
          <p:spPr bwMode="auto">
            <a:xfrm>
              <a:off x="402646" y="0"/>
              <a:ext cx="184735" cy="338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endParaRPr lang="zh-CN" altLang="en-US" sz="1600" dirty="0">
                <a:solidFill>
                  <a:srgbClr val="FFFFFF"/>
                </a:solidFill>
              </a:endParaRPr>
            </a:p>
          </p:txBody>
        </p:sp>
        <p:pic>
          <p:nvPicPr>
            <p:cNvPr id="15371" name="组合 27"/>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34" y="19247"/>
              <a:ext cx="298704" cy="298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368" name="文本框 58"/>
          <p:cNvSpPr txBox="1">
            <a:spLocks noChangeArrowheads="1"/>
          </p:cNvSpPr>
          <p:nvPr/>
        </p:nvSpPr>
        <p:spPr bwMode="auto">
          <a:xfrm>
            <a:off x="2657527" y="1686841"/>
            <a:ext cx="687694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lnSpc>
                <a:spcPct val="150000"/>
              </a:lnSpc>
            </a:pPr>
            <a:r>
              <a:rPr lang="zh-CN" altLang="en-US" sz="4000" b="1" dirty="0">
                <a:solidFill>
                  <a:srgbClr val="1C4885"/>
                </a:solidFill>
                <a:latin typeface="+mj-ea"/>
                <a:ea typeface="+mj-ea"/>
                <a:sym typeface="+mn-ea"/>
              </a:rPr>
              <a:t>湖南贝克特环保科技有限公司</a:t>
            </a:r>
            <a:endParaRPr lang="en-US" altLang="zh-CN" sz="4000" b="1" dirty="0">
              <a:solidFill>
                <a:srgbClr val="1C4885"/>
              </a:solidFill>
              <a:latin typeface="+mj-ea"/>
              <a:ea typeface="+mj-ea"/>
              <a:sym typeface="+mn-ea"/>
            </a:endParaRPr>
          </a:p>
          <a:p>
            <a:pPr algn="ctr" eaLnBrk="1" hangingPunct="1"/>
            <a:r>
              <a:rPr lang="zh-CN" altLang="en-US" sz="4000" b="1" dirty="0">
                <a:solidFill>
                  <a:srgbClr val="1C4885"/>
                </a:solidFill>
                <a:latin typeface="+mj-ea"/>
                <a:ea typeface="+mj-ea"/>
                <a:sym typeface="+mn-ea"/>
              </a:rPr>
              <a:t>湖南有声智能科技有限公司</a:t>
            </a:r>
            <a:endParaRPr lang="zh-CN" altLang="en-US" sz="4000" b="1" dirty="0">
              <a:solidFill>
                <a:srgbClr val="1C4885"/>
              </a:solidFill>
              <a:latin typeface="+mj-ea"/>
              <a:ea typeface="+mj-ea"/>
            </a:endParaRPr>
          </a:p>
        </p:txBody>
      </p:sp>
      <p:pic>
        <p:nvPicPr>
          <p:cNvPr id="19" name="图片 1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133134" y="120807"/>
            <a:ext cx="2584402" cy="1422301"/>
          </a:xfrm>
          <a:prstGeom prst="rect">
            <a:avLst/>
          </a:prstGeom>
        </p:spPr>
      </p:pic>
      <p:sp>
        <p:nvSpPr>
          <p:cNvPr id="3" name="文本框 2"/>
          <p:cNvSpPr txBox="1"/>
          <p:nvPr/>
        </p:nvSpPr>
        <p:spPr>
          <a:xfrm>
            <a:off x="1159067" y="5374327"/>
            <a:ext cx="2867023" cy="369332"/>
          </a:xfrm>
          <a:prstGeom prst="rect">
            <a:avLst/>
          </a:prstGeom>
          <a:noFill/>
        </p:spPr>
        <p:txBody>
          <a:bodyPr wrap="square" rtlCol="0">
            <a:spAutoFit/>
          </a:bodyPr>
          <a:lstStyle/>
          <a:p>
            <a:r>
              <a:rPr lang="en-US" altLang="zh-CN" dirty="0">
                <a:solidFill>
                  <a:schemeClr val="bg1"/>
                </a:solidFill>
                <a:latin typeface="Times New Roman" panose="02020603050405020304" pitchFamily="18" charset="0"/>
                <a:cs typeface="Times New Roman" panose="02020603050405020304" pitchFamily="18" charset="0"/>
              </a:rPr>
              <a:t>18008491453</a:t>
            </a:r>
            <a:endParaRPr lang="zh-CN" altLang="en-US" dirty="0">
              <a:solidFill>
                <a:schemeClr val="bg1"/>
              </a:solidFill>
              <a:latin typeface="Times New Roman" panose="02020603050405020304" pitchFamily="18" charset="0"/>
              <a:cs typeface="Times New Roman" panose="02020603050405020304" pitchFamily="18" charset="0"/>
            </a:endParaRPr>
          </a:p>
        </p:txBody>
      </p:sp>
      <p:sp>
        <p:nvSpPr>
          <p:cNvPr id="21" name="文本框 20"/>
          <p:cNvSpPr txBox="1"/>
          <p:nvPr/>
        </p:nvSpPr>
        <p:spPr>
          <a:xfrm>
            <a:off x="1120395" y="5813333"/>
            <a:ext cx="4452199" cy="369332"/>
          </a:xfrm>
          <a:prstGeom prst="rect">
            <a:avLst/>
          </a:prstGeom>
          <a:noFill/>
        </p:spPr>
        <p:txBody>
          <a:bodyPr wrap="square" rtlCol="0">
            <a:spAutoFit/>
          </a:bodyPr>
          <a:lstStyle/>
          <a:p>
            <a:r>
              <a:rPr lang="zh-CN" altLang="en-US" dirty="0">
                <a:solidFill>
                  <a:schemeClr val="bg1"/>
                </a:solidFill>
                <a:latin typeface="Times New Roman" panose="02020603050405020304" pitchFamily="18" charset="0"/>
                <a:cs typeface="Times New Roman" panose="02020603050405020304" pitchFamily="18" charset="0"/>
              </a:rPr>
              <a:t>长沙市雨花区国际创新城</a:t>
            </a:r>
            <a:r>
              <a:rPr lang="en-US" altLang="zh-CN" dirty="0">
                <a:solidFill>
                  <a:schemeClr val="bg1"/>
                </a:solidFill>
                <a:latin typeface="Times New Roman" panose="02020603050405020304" pitchFamily="18" charset="0"/>
                <a:cs typeface="Times New Roman" panose="02020603050405020304" pitchFamily="18" charset="0"/>
              </a:rPr>
              <a:t>10</a:t>
            </a:r>
            <a:r>
              <a:rPr lang="zh-CN" altLang="en-US" dirty="0">
                <a:solidFill>
                  <a:schemeClr val="bg1"/>
                </a:solidFill>
                <a:latin typeface="Times New Roman" panose="02020603050405020304" pitchFamily="18" charset="0"/>
                <a:cs typeface="Times New Roman" panose="02020603050405020304" pitchFamily="18" charset="0"/>
              </a:rPr>
              <a:t>栋</a:t>
            </a:r>
            <a:r>
              <a:rPr lang="en-US" altLang="zh-CN" dirty="0">
                <a:solidFill>
                  <a:schemeClr val="bg1"/>
                </a:solidFill>
                <a:latin typeface="Times New Roman" panose="02020603050405020304" pitchFamily="18" charset="0"/>
                <a:cs typeface="Times New Roman" panose="02020603050405020304" pitchFamily="18" charset="0"/>
              </a:rPr>
              <a:t>401</a:t>
            </a:r>
            <a:endParaRPr lang="zh-CN" altLang="en-US" dirty="0">
              <a:solidFill>
                <a:schemeClr val="bg1"/>
              </a:solidFill>
              <a:latin typeface="Times New Roman" panose="02020603050405020304" pitchFamily="18" charset="0"/>
              <a:cs typeface="Times New Roman" panose="02020603050405020304" pitchFamily="18" charset="0"/>
            </a:endParaRPr>
          </a:p>
        </p:txBody>
      </p:sp>
      <p:sp>
        <p:nvSpPr>
          <p:cNvPr id="22" name="文本框 21"/>
          <p:cNvSpPr txBox="1"/>
          <p:nvPr/>
        </p:nvSpPr>
        <p:spPr>
          <a:xfrm>
            <a:off x="1161339" y="6195468"/>
            <a:ext cx="2867023" cy="369332"/>
          </a:xfrm>
          <a:prstGeom prst="rect">
            <a:avLst/>
          </a:prstGeom>
          <a:noFill/>
        </p:spPr>
        <p:txBody>
          <a:bodyPr wrap="square" rtlCol="0">
            <a:spAutoFit/>
          </a:bodyPr>
          <a:lstStyle/>
          <a:p>
            <a:r>
              <a:rPr lang="en-US" altLang="zh-CN" i="1" dirty="0" err="1">
                <a:solidFill>
                  <a:schemeClr val="bg1"/>
                </a:solidFill>
                <a:latin typeface="Times New Roman" panose="02020603050405020304" pitchFamily="18" charset="0"/>
                <a:cs typeface="Times New Roman" panose="02020603050405020304" pitchFamily="18" charset="0"/>
              </a:rPr>
              <a:t>www.hnbact.com</a:t>
            </a:r>
            <a:endParaRPr lang="zh-CN" altLang="en-US" i="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109"/>
                                        </p:tgtEl>
                                        <p:attrNameLst>
                                          <p:attrName>style.visibility</p:attrName>
                                        </p:attrNameLst>
                                      </p:cBhvr>
                                      <p:to>
                                        <p:strVal val="visible"/>
                                      </p:to>
                                    </p:set>
                                    <p:animEffect transition="in" filter="fade">
                                      <p:cBhvr>
                                        <p:cTn id="7" dur="750"/>
                                        <p:tgtEl>
                                          <p:spTgt spid="4109"/>
                                        </p:tgtEl>
                                      </p:cBhvr>
                                    </p:animEffect>
                                    <p:anim calcmode="lin" valueType="num">
                                      <p:cBhvr>
                                        <p:cTn id="8" dur="750" fill="hold"/>
                                        <p:tgtEl>
                                          <p:spTgt spid="4109"/>
                                        </p:tgtEl>
                                        <p:attrNameLst>
                                          <p:attrName>ppt_x</p:attrName>
                                        </p:attrNameLst>
                                      </p:cBhvr>
                                      <p:tavLst>
                                        <p:tav tm="0">
                                          <p:val>
                                            <p:strVal val="#ppt_x"/>
                                          </p:val>
                                        </p:tav>
                                        <p:tav tm="100000">
                                          <p:val>
                                            <p:strVal val="#ppt_x"/>
                                          </p:val>
                                        </p:tav>
                                      </p:tavLst>
                                    </p:anim>
                                    <p:anim calcmode="lin" valueType="num">
                                      <p:cBhvr>
                                        <p:cTn id="9" dur="750" fill="hold"/>
                                        <p:tgtEl>
                                          <p:spTgt spid="410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500"/>
                                  </p:stCondLst>
                                  <p:childTnLst>
                                    <p:set>
                                      <p:cBhvr>
                                        <p:cTn id="11" dur="1" fill="hold">
                                          <p:stCondLst>
                                            <p:cond delay="0"/>
                                          </p:stCondLst>
                                        </p:cTn>
                                        <p:tgtEl>
                                          <p:spTgt spid="4106"/>
                                        </p:tgtEl>
                                        <p:attrNameLst>
                                          <p:attrName>style.visibility</p:attrName>
                                        </p:attrNameLst>
                                      </p:cBhvr>
                                      <p:to>
                                        <p:strVal val="visible"/>
                                      </p:to>
                                    </p:set>
                                    <p:animEffect transition="in" filter="fade">
                                      <p:cBhvr>
                                        <p:cTn id="12" dur="750"/>
                                        <p:tgtEl>
                                          <p:spTgt spid="4106"/>
                                        </p:tgtEl>
                                      </p:cBhvr>
                                    </p:animEffect>
                                    <p:anim calcmode="lin" valueType="num">
                                      <p:cBhvr>
                                        <p:cTn id="13" dur="750" fill="hold"/>
                                        <p:tgtEl>
                                          <p:spTgt spid="4106"/>
                                        </p:tgtEl>
                                        <p:attrNameLst>
                                          <p:attrName>ppt_x</p:attrName>
                                        </p:attrNameLst>
                                      </p:cBhvr>
                                      <p:tavLst>
                                        <p:tav tm="0">
                                          <p:val>
                                            <p:strVal val="#ppt_x"/>
                                          </p:val>
                                        </p:tav>
                                        <p:tav tm="100000">
                                          <p:val>
                                            <p:strVal val="#ppt_x"/>
                                          </p:val>
                                        </p:tav>
                                      </p:tavLst>
                                    </p:anim>
                                    <p:anim calcmode="lin" valueType="num">
                                      <p:cBhvr>
                                        <p:cTn id="14" dur="750" fill="hold"/>
                                        <p:tgtEl>
                                          <p:spTgt spid="410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750"/>
                                  </p:stCondLst>
                                  <p:childTnLst>
                                    <p:set>
                                      <p:cBhvr>
                                        <p:cTn id="16" dur="1" fill="hold">
                                          <p:stCondLst>
                                            <p:cond delay="0"/>
                                          </p:stCondLst>
                                        </p:cTn>
                                        <p:tgtEl>
                                          <p:spTgt spid="4103"/>
                                        </p:tgtEl>
                                        <p:attrNameLst>
                                          <p:attrName>style.visibility</p:attrName>
                                        </p:attrNameLst>
                                      </p:cBhvr>
                                      <p:to>
                                        <p:strVal val="visible"/>
                                      </p:to>
                                    </p:set>
                                    <p:animEffect transition="in" filter="fade">
                                      <p:cBhvr>
                                        <p:cTn id="17" dur="750"/>
                                        <p:tgtEl>
                                          <p:spTgt spid="4103"/>
                                        </p:tgtEl>
                                      </p:cBhvr>
                                    </p:animEffect>
                                    <p:anim calcmode="lin" valueType="num">
                                      <p:cBhvr>
                                        <p:cTn id="18" dur="750" fill="hold"/>
                                        <p:tgtEl>
                                          <p:spTgt spid="4103"/>
                                        </p:tgtEl>
                                        <p:attrNameLst>
                                          <p:attrName>ppt_x</p:attrName>
                                        </p:attrNameLst>
                                      </p:cBhvr>
                                      <p:tavLst>
                                        <p:tav tm="0">
                                          <p:val>
                                            <p:strVal val="#ppt_x"/>
                                          </p:val>
                                        </p:tav>
                                        <p:tav tm="100000">
                                          <p:val>
                                            <p:strVal val="#ppt_x"/>
                                          </p:val>
                                        </p:tav>
                                      </p:tavLst>
                                    </p:anim>
                                    <p:anim calcmode="lin" valueType="num">
                                      <p:cBhvr>
                                        <p:cTn id="19" dur="750" fill="hold"/>
                                        <p:tgtEl>
                                          <p:spTgt spid="410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知识产权</a:t>
            </a:r>
          </a:p>
        </p:txBody>
      </p:sp>
      <p:pic>
        <p:nvPicPr>
          <p:cNvPr id="5" name="图片 4">
            <a:extLst>
              <a:ext uri="{FF2B5EF4-FFF2-40B4-BE49-F238E27FC236}">
                <a16:creationId xmlns:a16="http://schemas.microsoft.com/office/drawing/2014/main" id="{FDE14AD5-5164-6B61-A55F-FCE9E9479C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11924" y="1216905"/>
            <a:ext cx="1627693" cy="2301388"/>
          </a:xfrm>
          <a:prstGeom prst="rect">
            <a:avLst/>
          </a:prstGeom>
        </p:spPr>
      </p:pic>
      <p:pic>
        <p:nvPicPr>
          <p:cNvPr id="7" name="图片 6">
            <a:extLst>
              <a:ext uri="{FF2B5EF4-FFF2-40B4-BE49-F238E27FC236}">
                <a16:creationId xmlns:a16="http://schemas.microsoft.com/office/drawing/2014/main" id="{A2B4DD3E-AADA-C7A5-4E75-52F98B12D7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7925" y="1216905"/>
            <a:ext cx="1626988" cy="2301388"/>
          </a:xfrm>
          <a:prstGeom prst="rect">
            <a:avLst/>
          </a:prstGeom>
        </p:spPr>
      </p:pic>
      <p:pic>
        <p:nvPicPr>
          <p:cNvPr id="9" name="图片 8">
            <a:extLst>
              <a:ext uri="{FF2B5EF4-FFF2-40B4-BE49-F238E27FC236}">
                <a16:creationId xmlns:a16="http://schemas.microsoft.com/office/drawing/2014/main" id="{F1363CAE-6D1B-47CB-09E3-31E9E68BB1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43926" y="1216905"/>
            <a:ext cx="1627869" cy="2301388"/>
          </a:xfrm>
          <a:prstGeom prst="rect">
            <a:avLst/>
          </a:prstGeom>
        </p:spPr>
      </p:pic>
      <p:pic>
        <p:nvPicPr>
          <p:cNvPr id="11" name="图片 10">
            <a:extLst>
              <a:ext uri="{FF2B5EF4-FFF2-40B4-BE49-F238E27FC236}">
                <a16:creationId xmlns:a16="http://schemas.microsoft.com/office/drawing/2014/main" id="{23BD853A-4049-F7B5-D42B-8321F7C963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59928" y="1216905"/>
            <a:ext cx="1627028" cy="2301388"/>
          </a:xfrm>
          <a:prstGeom prst="rect">
            <a:avLst/>
          </a:prstGeom>
        </p:spPr>
      </p:pic>
      <p:pic>
        <p:nvPicPr>
          <p:cNvPr id="18" name="图片 17">
            <a:extLst>
              <a:ext uri="{FF2B5EF4-FFF2-40B4-BE49-F238E27FC236}">
                <a16:creationId xmlns:a16="http://schemas.microsoft.com/office/drawing/2014/main" id="{C160DBC1-E730-AD27-983E-BFE735AB6B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3049" y="3657599"/>
            <a:ext cx="1804702" cy="2441656"/>
          </a:xfrm>
          <a:prstGeom prst="rect">
            <a:avLst/>
          </a:prstGeom>
        </p:spPr>
      </p:pic>
      <p:pic>
        <p:nvPicPr>
          <p:cNvPr id="20" name="图片 19">
            <a:extLst>
              <a:ext uri="{FF2B5EF4-FFF2-40B4-BE49-F238E27FC236}">
                <a16:creationId xmlns:a16="http://schemas.microsoft.com/office/drawing/2014/main" id="{F3F82D04-66CD-475B-B47A-15B5E285FDB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29229" y="3657599"/>
            <a:ext cx="1804702" cy="2441656"/>
          </a:xfrm>
          <a:prstGeom prst="rect">
            <a:avLst/>
          </a:prstGeom>
        </p:spPr>
      </p:pic>
      <p:pic>
        <p:nvPicPr>
          <p:cNvPr id="22" name="图片 21">
            <a:extLst>
              <a:ext uri="{FF2B5EF4-FFF2-40B4-BE49-F238E27FC236}">
                <a16:creationId xmlns:a16="http://schemas.microsoft.com/office/drawing/2014/main" id="{FBB24AEE-CDB9-77C9-C921-7BA7289A45B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85409" y="3657599"/>
            <a:ext cx="1804702" cy="2441656"/>
          </a:xfrm>
          <a:prstGeom prst="rect">
            <a:avLst/>
          </a:prstGeom>
        </p:spPr>
      </p:pic>
      <p:pic>
        <p:nvPicPr>
          <p:cNvPr id="24" name="图片 23">
            <a:extLst>
              <a:ext uri="{FF2B5EF4-FFF2-40B4-BE49-F238E27FC236}">
                <a16:creationId xmlns:a16="http://schemas.microsoft.com/office/drawing/2014/main" id="{6162C6BC-B13F-9DAF-B272-F4AC5FF620F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41589" y="3657599"/>
            <a:ext cx="1804702" cy="2441656"/>
          </a:xfrm>
          <a:prstGeom prst="rect">
            <a:avLst/>
          </a:prstGeom>
        </p:spPr>
      </p:pic>
      <p:pic>
        <p:nvPicPr>
          <p:cNvPr id="26" name="图片 25">
            <a:extLst>
              <a:ext uri="{FF2B5EF4-FFF2-40B4-BE49-F238E27FC236}">
                <a16:creationId xmlns:a16="http://schemas.microsoft.com/office/drawing/2014/main" id="{CDB14AF7-F270-FD7E-1440-92097088E74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997769" y="3657599"/>
            <a:ext cx="1804702" cy="2441656"/>
          </a:xfrm>
          <a:prstGeom prst="rect">
            <a:avLst/>
          </a:prstGeom>
        </p:spPr>
      </p:pic>
    </p:spTree>
    <p:extLst>
      <p:ext uri="{BB962C8B-B14F-4D97-AF65-F5344CB8AC3E}">
        <p14:creationId xmlns:p14="http://schemas.microsoft.com/office/powerpoint/2010/main" val="289978809"/>
      </p:ext>
    </p:extLst>
  </p:cSld>
  <p:clrMapOvr>
    <a:masterClrMapping/>
  </p:clrMapOvr>
  <p:transition spd="med">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dirty="0">
                <a:solidFill>
                  <a:schemeClr val="tx1">
                    <a:lumMod val="75000"/>
                    <a:lumOff val="25000"/>
                  </a:schemeClr>
                </a:solidFill>
              </a:rPr>
              <a:t>环境监测业绩</a:t>
            </a:r>
          </a:p>
        </p:txBody>
      </p:sp>
      <p:graphicFrame>
        <p:nvGraphicFramePr>
          <p:cNvPr id="5" name="表格 4">
            <a:extLst>
              <a:ext uri="{FF2B5EF4-FFF2-40B4-BE49-F238E27FC236}">
                <a16:creationId xmlns:a16="http://schemas.microsoft.com/office/drawing/2014/main" id="{E05D7207-2758-1B30-323C-FCE20C0E52E3}"/>
              </a:ext>
            </a:extLst>
          </p:cNvPr>
          <p:cNvGraphicFramePr>
            <a:graphicFrameLocks noGrp="1"/>
          </p:cNvGraphicFramePr>
          <p:nvPr>
            <p:extLst>
              <p:ext uri="{D42A27DB-BD31-4B8C-83A1-F6EECF244321}">
                <p14:modId xmlns:p14="http://schemas.microsoft.com/office/powerpoint/2010/main" val="1758113573"/>
              </p:ext>
            </p:extLst>
          </p:nvPr>
        </p:nvGraphicFramePr>
        <p:xfrm>
          <a:off x="3067156" y="814762"/>
          <a:ext cx="5918542" cy="5059860"/>
        </p:xfrm>
        <a:graphic>
          <a:graphicData uri="http://schemas.openxmlformats.org/drawingml/2006/table">
            <a:tbl>
              <a:tblPr/>
              <a:tblGrid>
                <a:gridCol w="519873">
                  <a:extLst>
                    <a:ext uri="{9D8B030D-6E8A-4147-A177-3AD203B41FA5}">
                      <a16:colId xmlns:a16="http://schemas.microsoft.com/office/drawing/2014/main" val="4037602811"/>
                    </a:ext>
                  </a:extLst>
                </a:gridCol>
                <a:gridCol w="2159468">
                  <a:extLst>
                    <a:ext uri="{9D8B030D-6E8A-4147-A177-3AD203B41FA5}">
                      <a16:colId xmlns:a16="http://schemas.microsoft.com/office/drawing/2014/main" val="19389447"/>
                    </a:ext>
                  </a:extLst>
                </a:gridCol>
                <a:gridCol w="3239201">
                  <a:extLst>
                    <a:ext uri="{9D8B030D-6E8A-4147-A177-3AD203B41FA5}">
                      <a16:colId xmlns:a16="http://schemas.microsoft.com/office/drawing/2014/main" val="2173582584"/>
                    </a:ext>
                  </a:extLst>
                </a:gridCol>
              </a:tblGrid>
              <a:tr h="197909">
                <a:tc>
                  <a:txBody>
                    <a:bodyPr/>
                    <a:lstStyle/>
                    <a:p>
                      <a:pPr algn="ctr" fontAlgn="ctr"/>
                      <a:r>
                        <a:rPr lang="zh-CN" altLang="en-US" sz="1000" b="0" i="0" u="none" strike="noStrike" dirty="0">
                          <a:solidFill>
                            <a:srgbClr val="000000"/>
                          </a:solidFill>
                          <a:effectLst/>
                          <a:latin typeface="等线" panose="02010600030101010101" pitchFamily="2" charset="-122"/>
                          <a:ea typeface="等线" panose="02010600030101010101" pitchFamily="2" charset="-122"/>
                        </a:rPr>
                        <a:t>序号</a:t>
                      </a:r>
                    </a:p>
                  </a:txBody>
                  <a:tcPr marL="5162" marR="5162" marT="5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E1"/>
                    </a:solidFill>
                  </a:tcPr>
                </a:tc>
                <a:tc>
                  <a:txBody>
                    <a:bodyPr/>
                    <a:lstStyle/>
                    <a:p>
                      <a:pPr algn="ctr" fontAlgn="ctr"/>
                      <a:r>
                        <a:rPr lang="zh-CN" altLang="en-US" sz="1000" b="0" i="0" u="none" strike="noStrike" dirty="0">
                          <a:solidFill>
                            <a:srgbClr val="000000"/>
                          </a:solidFill>
                          <a:effectLst/>
                          <a:latin typeface="等线" panose="02010600030101010101" pitchFamily="2" charset="-122"/>
                          <a:ea typeface="等线" panose="02010600030101010101" pitchFamily="2" charset="-122"/>
                        </a:rPr>
                        <a:t>业主名称</a:t>
                      </a:r>
                    </a:p>
                  </a:txBody>
                  <a:tcPr marL="5162" marR="5162" marT="5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E1"/>
                    </a:solidFill>
                  </a:tcPr>
                </a:tc>
                <a:tc>
                  <a:txBody>
                    <a:bodyPr/>
                    <a:lstStyle/>
                    <a:p>
                      <a:pPr algn="ctr" fontAlgn="ctr"/>
                      <a:r>
                        <a:rPr lang="zh-CN" altLang="en-US" sz="1000" b="0" i="0" u="none" strike="noStrike">
                          <a:solidFill>
                            <a:srgbClr val="000000"/>
                          </a:solidFill>
                          <a:effectLst/>
                          <a:latin typeface="等线" panose="02010600030101010101" pitchFamily="2" charset="-122"/>
                          <a:ea typeface="等线" panose="02010600030101010101" pitchFamily="2" charset="-122"/>
                        </a:rPr>
                        <a:t>项目名称</a:t>
                      </a:r>
                    </a:p>
                  </a:txBody>
                  <a:tcPr marL="5162" marR="5162" marT="5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E1"/>
                    </a:solidFill>
                  </a:tcPr>
                </a:tc>
                <a:extLst>
                  <a:ext uri="{0D108BD9-81ED-4DB2-BD59-A6C34878D82A}">
                    <a16:rowId xmlns:a16="http://schemas.microsoft.com/office/drawing/2014/main" val="3872364986"/>
                  </a:ext>
                </a:extLst>
              </a:tr>
              <a:tr h="178756">
                <a:tc>
                  <a:txBody>
                    <a:bodyPr/>
                    <a:lstStyle/>
                    <a:p>
                      <a:pPr algn="ctr" fontAlgn="ctr"/>
                      <a:r>
                        <a:rPr lang="en-US" altLang="zh-CN" sz="900" b="0" i="0" u="none" strike="noStrike">
                          <a:solidFill>
                            <a:srgbClr val="0D0D0D"/>
                          </a:solidFill>
                          <a:effectLst/>
                          <a:latin typeface="等线" panose="02010600030101010101" pitchFamily="2" charset="-122"/>
                          <a:ea typeface="等线" panose="02010600030101010101" pitchFamily="2" charset="-122"/>
                        </a:rPr>
                        <a:t>1</a:t>
                      </a:r>
                    </a:p>
                  </a:txBody>
                  <a:tcPr marL="5162" marR="5162" marT="5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900" b="0" i="0" u="none" strike="noStrike">
                          <a:solidFill>
                            <a:srgbClr val="000000"/>
                          </a:solidFill>
                          <a:effectLst/>
                          <a:latin typeface="等线" panose="02010600030101010101" pitchFamily="2" charset="-122"/>
                          <a:ea typeface="等线" panose="02010600030101010101" pitchFamily="2" charset="-122"/>
                        </a:rPr>
                        <a:t>靖州苗族侗族自治县环境保护局</a:t>
                      </a:r>
                    </a:p>
                  </a:txBody>
                  <a:tcPr marL="5162" marR="5162" marT="5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900" b="0" i="0" u="none" strike="noStrike">
                          <a:solidFill>
                            <a:srgbClr val="000000"/>
                          </a:solidFill>
                          <a:effectLst/>
                          <a:latin typeface="等线" panose="02010600030101010101" pitchFamily="2" charset="-122"/>
                          <a:ea typeface="等线" panose="02010600030101010101" pitchFamily="2" charset="-122"/>
                        </a:rPr>
                        <a:t>靖州县城区大气网格化监测系统</a:t>
                      </a:r>
                    </a:p>
                  </a:txBody>
                  <a:tcPr marL="5162" marR="5162" marT="5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61104401"/>
                  </a:ext>
                </a:extLst>
              </a:tr>
              <a:tr h="178756">
                <a:tc>
                  <a:txBody>
                    <a:bodyPr/>
                    <a:lstStyle/>
                    <a:p>
                      <a:pPr algn="ctr" fontAlgn="ctr"/>
                      <a:r>
                        <a:rPr lang="en-US" altLang="zh-CN" sz="900" b="0" i="0" u="none" strike="noStrike" dirty="0">
                          <a:solidFill>
                            <a:srgbClr val="0D0D0D"/>
                          </a:solidFill>
                          <a:effectLst/>
                          <a:latin typeface="等线" panose="02010600030101010101" pitchFamily="2" charset="-122"/>
                          <a:ea typeface="等线" panose="02010600030101010101" pitchFamily="2" charset="-122"/>
                        </a:rPr>
                        <a:t>2</a:t>
                      </a:r>
                    </a:p>
                  </a:txBody>
                  <a:tcPr marL="5162" marR="5162" marT="5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E1"/>
                    </a:solidFill>
                  </a:tcPr>
                </a:tc>
                <a:tc>
                  <a:txBody>
                    <a:bodyPr/>
                    <a:lstStyle/>
                    <a:p>
                      <a:pPr algn="ctr" fontAlgn="ctr"/>
                      <a:r>
                        <a:rPr lang="zh-CN" altLang="en-US" sz="900" b="0" i="0" u="none" strike="noStrike">
                          <a:solidFill>
                            <a:srgbClr val="000000"/>
                          </a:solidFill>
                          <a:effectLst/>
                          <a:latin typeface="等线" panose="02010600030101010101" pitchFamily="2" charset="-122"/>
                          <a:ea typeface="等线" panose="02010600030101010101" pitchFamily="2" charset="-122"/>
                        </a:rPr>
                        <a:t>张家界生态环境局</a:t>
                      </a:r>
                    </a:p>
                  </a:txBody>
                  <a:tcPr marL="5162" marR="5162" marT="5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E1"/>
                    </a:solidFill>
                  </a:tcPr>
                </a:tc>
                <a:tc>
                  <a:txBody>
                    <a:bodyPr/>
                    <a:lstStyle/>
                    <a:p>
                      <a:pPr algn="ctr" fontAlgn="ctr"/>
                      <a:r>
                        <a:rPr lang="zh-CN" altLang="en-US" sz="900" b="0" i="0" u="none" strike="noStrike">
                          <a:solidFill>
                            <a:srgbClr val="000000"/>
                          </a:solidFill>
                          <a:effectLst/>
                          <a:latin typeface="等线" panose="02010600030101010101" pitchFamily="2" charset="-122"/>
                          <a:ea typeface="等线" panose="02010600030101010101" pitchFamily="2" charset="-122"/>
                        </a:rPr>
                        <a:t>张家界市花溪峪空气自动监测站</a:t>
                      </a:r>
                    </a:p>
                  </a:txBody>
                  <a:tcPr marL="5162" marR="5162" marT="5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E1"/>
                    </a:solidFill>
                  </a:tcPr>
                </a:tc>
                <a:extLst>
                  <a:ext uri="{0D108BD9-81ED-4DB2-BD59-A6C34878D82A}">
                    <a16:rowId xmlns:a16="http://schemas.microsoft.com/office/drawing/2014/main" val="1360236367"/>
                  </a:ext>
                </a:extLst>
              </a:tr>
              <a:tr h="178756">
                <a:tc>
                  <a:txBody>
                    <a:bodyPr/>
                    <a:lstStyle/>
                    <a:p>
                      <a:pPr algn="ctr" fontAlgn="ctr"/>
                      <a:r>
                        <a:rPr lang="en-US" altLang="zh-CN" sz="900" b="0" i="0" u="none" strike="noStrike">
                          <a:solidFill>
                            <a:srgbClr val="0D0D0D"/>
                          </a:solidFill>
                          <a:effectLst/>
                          <a:latin typeface="等线" panose="02010600030101010101" pitchFamily="2" charset="-122"/>
                          <a:ea typeface="等线" panose="02010600030101010101" pitchFamily="2" charset="-122"/>
                        </a:rPr>
                        <a:t>3</a:t>
                      </a:r>
                    </a:p>
                  </a:txBody>
                  <a:tcPr marL="5162" marR="5162" marT="5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900" b="0" i="0" u="none" strike="noStrike">
                          <a:solidFill>
                            <a:srgbClr val="000000"/>
                          </a:solidFill>
                          <a:effectLst/>
                          <a:latin typeface="等线" panose="02010600030101010101" pitchFamily="2" charset="-122"/>
                          <a:ea typeface="等线" panose="02010600030101010101" pitchFamily="2" charset="-122"/>
                        </a:rPr>
                        <a:t>湖北国际物流机场有限公司</a:t>
                      </a:r>
                    </a:p>
                  </a:txBody>
                  <a:tcPr marL="5162" marR="5162" marT="5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900" b="0" i="0" u="none" strike="noStrike">
                          <a:solidFill>
                            <a:srgbClr val="000000"/>
                          </a:solidFill>
                          <a:effectLst/>
                          <a:latin typeface="等线" panose="02010600030101010101" pitchFamily="2" charset="-122"/>
                          <a:ea typeface="等线" panose="02010600030101010101" pitchFamily="2" charset="-122"/>
                        </a:rPr>
                        <a:t>花湖机场空气自动监测站</a:t>
                      </a:r>
                    </a:p>
                  </a:txBody>
                  <a:tcPr marL="5162" marR="5162" marT="5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60031544"/>
                  </a:ext>
                </a:extLst>
              </a:tr>
              <a:tr h="178756">
                <a:tc>
                  <a:txBody>
                    <a:bodyPr/>
                    <a:lstStyle/>
                    <a:p>
                      <a:pPr algn="ctr" fontAlgn="ctr"/>
                      <a:r>
                        <a:rPr lang="en-US" altLang="zh-CN" sz="900" b="0" i="0" u="none" strike="noStrike">
                          <a:solidFill>
                            <a:srgbClr val="0D0D0D"/>
                          </a:solidFill>
                          <a:effectLst/>
                          <a:latin typeface="等线" panose="02010600030101010101" pitchFamily="2" charset="-122"/>
                          <a:ea typeface="等线" panose="02010600030101010101" pitchFamily="2" charset="-122"/>
                        </a:rPr>
                        <a:t>4</a:t>
                      </a:r>
                    </a:p>
                  </a:txBody>
                  <a:tcPr marL="5162" marR="5162" marT="5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E1"/>
                    </a:solidFill>
                  </a:tcPr>
                </a:tc>
                <a:tc>
                  <a:txBody>
                    <a:bodyPr/>
                    <a:lstStyle/>
                    <a:p>
                      <a:pPr algn="ctr" fontAlgn="ctr"/>
                      <a:r>
                        <a:rPr lang="zh-CN" altLang="en-US" sz="900" b="0" i="0" u="none" strike="noStrike" dirty="0">
                          <a:solidFill>
                            <a:srgbClr val="000000"/>
                          </a:solidFill>
                          <a:effectLst/>
                          <a:latin typeface="等线" panose="02010600030101010101" pitchFamily="2" charset="-122"/>
                          <a:ea typeface="等线" panose="02010600030101010101" pitchFamily="2" charset="-122"/>
                        </a:rPr>
                        <a:t>郴州卓旺环保科技有限公司</a:t>
                      </a:r>
                    </a:p>
                  </a:txBody>
                  <a:tcPr marL="5162" marR="5162" marT="5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E1"/>
                    </a:solidFill>
                  </a:tcPr>
                </a:tc>
                <a:tc>
                  <a:txBody>
                    <a:bodyPr/>
                    <a:lstStyle/>
                    <a:p>
                      <a:pPr algn="ctr" fontAlgn="ctr"/>
                      <a:r>
                        <a:rPr lang="zh-CN" altLang="en-US" sz="900" b="0" i="0" u="none" strike="noStrike">
                          <a:solidFill>
                            <a:srgbClr val="000000"/>
                          </a:solidFill>
                          <a:effectLst/>
                          <a:latin typeface="等线" panose="02010600030101010101" pitchFamily="2" charset="-122"/>
                          <a:ea typeface="等线" panose="02010600030101010101" pitchFamily="2" charset="-122"/>
                        </a:rPr>
                        <a:t>非甲烷总烃在线分析仪</a:t>
                      </a:r>
                    </a:p>
                  </a:txBody>
                  <a:tcPr marL="5162" marR="5162" marT="5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E1"/>
                    </a:solidFill>
                  </a:tcPr>
                </a:tc>
                <a:extLst>
                  <a:ext uri="{0D108BD9-81ED-4DB2-BD59-A6C34878D82A}">
                    <a16:rowId xmlns:a16="http://schemas.microsoft.com/office/drawing/2014/main" val="3095597314"/>
                  </a:ext>
                </a:extLst>
              </a:tr>
              <a:tr h="178756">
                <a:tc>
                  <a:txBody>
                    <a:bodyPr/>
                    <a:lstStyle/>
                    <a:p>
                      <a:pPr algn="ctr" fontAlgn="ctr"/>
                      <a:r>
                        <a:rPr lang="en-US" altLang="zh-CN" sz="900" b="0" i="0" u="none" strike="noStrike">
                          <a:solidFill>
                            <a:srgbClr val="0D0D0D"/>
                          </a:solidFill>
                          <a:effectLst/>
                          <a:latin typeface="等线" panose="02010600030101010101" pitchFamily="2" charset="-122"/>
                          <a:ea typeface="等线" panose="02010600030101010101" pitchFamily="2" charset="-122"/>
                        </a:rPr>
                        <a:t>5</a:t>
                      </a:r>
                    </a:p>
                  </a:txBody>
                  <a:tcPr marL="5162" marR="5162" marT="5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900" b="0" i="0" u="none" strike="noStrike">
                          <a:solidFill>
                            <a:srgbClr val="000000"/>
                          </a:solidFill>
                          <a:effectLst/>
                          <a:latin typeface="等线" panose="02010600030101010101" pitchFamily="2" charset="-122"/>
                          <a:ea typeface="等线" panose="02010600030101010101" pitchFamily="2" charset="-122"/>
                        </a:rPr>
                        <a:t>湖南聚信数字科技有限公司</a:t>
                      </a:r>
                    </a:p>
                  </a:txBody>
                  <a:tcPr marL="5162" marR="5162" marT="5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900" b="0" i="0" u="none" strike="noStrike">
                          <a:solidFill>
                            <a:srgbClr val="000000"/>
                          </a:solidFill>
                          <a:effectLst/>
                          <a:latin typeface="等线" panose="02010600030101010101" pitchFamily="2" charset="-122"/>
                          <a:ea typeface="等线" panose="02010600030101010101" pitchFamily="2" charset="-122"/>
                        </a:rPr>
                        <a:t>龙岭工业园微型空气监测站</a:t>
                      </a:r>
                    </a:p>
                  </a:txBody>
                  <a:tcPr marL="5162" marR="5162" marT="5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54342550"/>
                  </a:ext>
                </a:extLst>
              </a:tr>
              <a:tr h="178756">
                <a:tc>
                  <a:txBody>
                    <a:bodyPr/>
                    <a:lstStyle/>
                    <a:p>
                      <a:pPr algn="ctr" fontAlgn="ctr"/>
                      <a:r>
                        <a:rPr lang="en-US" altLang="zh-CN" sz="900" b="0" i="0" u="none" strike="noStrike">
                          <a:solidFill>
                            <a:srgbClr val="0D0D0D"/>
                          </a:solidFill>
                          <a:effectLst/>
                          <a:latin typeface="等线" panose="02010600030101010101" pitchFamily="2" charset="-122"/>
                          <a:ea typeface="等线" panose="02010600030101010101" pitchFamily="2" charset="-122"/>
                        </a:rPr>
                        <a:t>6</a:t>
                      </a:r>
                    </a:p>
                  </a:txBody>
                  <a:tcPr marL="5162" marR="5162" marT="5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E1"/>
                    </a:solidFill>
                  </a:tcPr>
                </a:tc>
                <a:tc>
                  <a:txBody>
                    <a:bodyPr/>
                    <a:lstStyle/>
                    <a:p>
                      <a:pPr algn="ctr" fontAlgn="ctr"/>
                      <a:r>
                        <a:rPr lang="zh-CN" altLang="en-US" sz="900" b="0" i="0" u="none" strike="noStrike">
                          <a:solidFill>
                            <a:srgbClr val="000000"/>
                          </a:solidFill>
                          <a:effectLst/>
                          <a:latin typeface="等线" panose="02010600030101010101" pitchFamily="2" charset="-122"/>
                          <a:ea typeface="等线" panose="02010600030101010101" pitchFamily="2" charset="-122"/>
                        </a:rPr>
                        <a:t>湖南聚信数字科技有限公司</a:t>
                      </a:r>
                    </a:p>
                  </a:txBody>
                  <a:tcPr marL="5162" marR="5162" marT="5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E1"/>
                    </a:solidFill>
                  </a:tcPr>
                </a:tc>
                <a:tc>
                  <a:txBody>
                    <a:bodyPr/>
                    <a:lstStyle/>
                    <a:p>
                      <a:pPr algn="ctr" fontAlgn="ctr"/>
                      <a:r>
                        <a:rPr lang="zh-CN" altLang="en-US" sz="900" b="0" i="0" u="none" strike="noStrike">
                          <a:solidFill>
                            <a:srgbClr val="000000"/>
                          </a:solidFill>
                          <a:effectLst/>
                          <a:latin typeface="等线" panose="02010600030101010101" pitchFamily="2" charset="-122"/>
                          <a:ea typeface="等线" panose="02010600030101010101" pitchFamily="2" charset="-122"/>
                        </a:rPr>
                        <a:t>微型空气监测站（益阳大通湖）</a:t>
                      </a:r>
                    </a:p>
                  </a:txBody>
                  <a:tcPr marL="5162" marR="5162" marT="5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E1"/>
                    </a:solidFill>
                  </a:tcPr>
                </a:tc>
                <a:extLst>
                  <a:ext uri="{0D108BD9-81ED-4DB2-BD59-A6C34878D82A}">
                    <a16:rowId xmlns:a16="http://schemas.microsoft.com/office/drawing/2014/main" val="1193513326"/>
                  </a:ext>
                </a:extLst>
              </a:tr>
              <a:tr h="178756">
                <a:tc>
                  <a:txBody>
                    <a:bodyPr/>
                    <a:lstStyle/>
                    <a:p>
                      <a:pPr algn="ctr" fontAlgn="ctr"/>
                      <a:r>
                        <a:rPr lang="en-US" altLang="zh-CN" sz="900" b="0" i="0" u="none" strike="noStrike">
                          <a:solidFill>
                            <a:srgbClr val="0D0D0D"/>
                          </a:solidFill>
                          <a:effectLst/>
                          <a:latin typeface="等线" panose="02010600030101010101" pitchFamily="2" charset="-122"/>
                          <a:ea typeface="等线" panose="02010600030101010101" pitchFamily="2" charset="-122"/>
                        </a:rPr>
                        <a:t>7</a:t>
                      </a:r>
                    </a:p>
                  </a:txBody>
                  <a:tcPr marL="5162" marR="5162" marT="5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900" b="0" i="0" u="none" strike="noStrike" dirty="0">
                          <a:solidFill>
                            <a:srgbClr val="000000"/>
                          </a:solidFill>
                          <a:effectLst/>
                          <a:latin typeface="等线" panose="02010600030101010101" pitchFamily="2" charset="-122"/>
                          <a:ea typeface="等线" panose="02010600030101010101" pitchFamily="2" charset="-122"/>
                        </a:rPr>
                        <a:t>张家界市生态环境局永定分局</a:t>
                      </a:r>
                    </a:p>
                  </a:txBody>
                  <a:tcPr marL="5162" marR="5162" marT="5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900" b="0" i="0" u="none" strike="noStrike">
                          <a:solidFill>
                            <a:srgbClr val="000000"/>
                          </a:solidFill>
                          <a:effectLst/>
                          <a:latin typeface="等线" panose="02010600030101010101" pitchFamily="2" charset="-122"/>
                          <a:ea typeface="等线" panose="02010600030101010101" pitchFamily="2" charset="-122"/>
                        </a:rPr>
                        <a:t>永定新区国控空气自动监测站设备更新</a:t>
                      </a:r>
                    </a:p>
                  </a:txBody>
                  <a:tcPr marL="5162" marR="5162" marT="5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61720476"/>
                  </a:ext>
                </a:extLst>
              </a:tr>
              <a:tr h="178756">
                <a:tc>
                  <a:txBody>
                    <a:bodyPr/>
                    <a:lstStyle/>
                    <a:p>
                      <a:pPr algn="ctr" fontAlgn="ctr"/>
                      <a:r>
                        <a:rPr lang="en-US" altLang="zh-CN" sz="900" b="0" i="0" u="none" strike="noStrike">
                          <a:solidFill>
                            <a:srgbClr val="0D0D0D"/>
                          </a:solidFill>
                          <a:effectLst/>
                          <a:latin typeface="等线" panose="02010600030101010101" pitchFamily="2" charset="-122"/>
                          <a:ea typeface="等线" panose="02010600030101010101" pitchFamily="2" charset="-122"/>
                        </a:rPr>
                        <a:t>8</a:t>
                      </a:r>
                    </a:p>
                  </a:txBody>
                  <a:tcPr marL="5162" marR="5162" marT="5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E1"/>
                    </a:solidFill>
                  </a:tcPr>
                </a:tc>
                <a:tc>
                  <a:txBody>
                    <a:bodyPr/>
                    <a:lstStyle/>
                    <a:p>
                      <a:pPr algn="ctr" fontAlgn="ctr"/>
                      <a:r>
                        <a:rPr lang="zh-CN" altLang="en-US" sz="900" b="0" i="0" u="none" strike="noStrike">
                          <a:solidFill>
                            <a:srgbClr val="000000"/>
                          </a:solidFill>
                          <a:effectLst/>
                          <a:latin typeface="等线" panose="02010600030101010101" pitchFamily="2" charset="-122"/>
                          <a:ea typeface="等线" panose="02010600030101010101" pitchFamily="2" charset="-122"/>
                        </a:rPr>
                        <a:t>孝感市生态环境局大悟县分局</a:t>
                      </a:r>
                    </a:p>
                  </a:txBody>
                  <a:tcPr marL="5162" marR="5162" marT="5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E1"/>
                    </a:solidFill>
                  </a:tcPr>
                </a:tc>
                <a:tc>
                  <a:txBody>
                    <a:bodyPr/>
                    <a:lstStyle/>
                    <a:p>
                      <a:pPr algn="ctr" fontAlgn="ctr"/>
                      <a:r>
                        <a:rPr lang="zh-CN" altLang="en-US" sz="900" b="0" i="0" u="none" strike="noStrike">
                          <a:solidFill>
                            <a:srgbClr val="000000"/>
                          </a:solidFill>
                          <a:effectLst/>
                          <a:latin typeface="等线" panose="02010600030101010101" pitchFamily="2" charset="-122"/>
                          <a:ea typeface="等线" panose="02010600030101010101" pitchFamily="2" charset="-122"/>
                        </a:rPr>
                        <a:t>长江经济带绿色发展孝感大悟县水环境监测能力</a:t>
                      </a:r>
                    </a:p>
                  </a:txBody>
                  <a:tcPr marL="5162" marR="5162" marT="5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E1"/>
                    </a:solidFill>
                  </a:tcPr>
                </a:tc>
                <a:extLst>
                  <a:ext uri="{0D108BD9-81ED-4DB2-BD59-A6C34878D82A}">
                    <a16:rowId xmlns:a16="http://schemas.microsoft.com/office/drawing/2014/main" val="3800756614"/>
                  </a:ext>
                </a:extLst>
              </a:tr>
              <a:tr h="178756">
                <a:tc>
                  <a:txBody>
                    <a:bodyPr/>
                    <a:lstStyle/>
                    <a:p>
                      <a:pPr algn="ctr" fontAlgn="ctr"/>
                      <a:r>
                        <a:rPr lang="en-US" altLang="zh-CN" sz="900" b="0" i="0" u="none" strike="noStrike">
                          <a:solidFill>
                            <a:srgbClr val="0D0D0D"/>
                          </a:solidFill>
                          <a:effectLst/>
                          <a:latin typeface="等线" panose="02010600030101010101" pitchFamily="2" charset="-122"/>
                          <a:ea typeface="等线" panose="02010600030101010101" pitchFamily="2" charset="-122"/>
                        </a:rPr>
                        <a:t>9</a:t>
                      </a:r>
                    </a:p>
                  </a:txBody>
                  <a:tcPr marL="5162" marR="5162" marT="5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900" b="0" i="0" u="none" strike="noStrike">
                          <a:solidFill>
                            <a:srgbClr val="000000"/>
                          </a:solidFill>
                          <a:effectLst/>
                          <a:latin typeface="等线" panose="02010600030101010101" pitchFamily="2" charset="-122"/>
                          <a:ea typeface="等线" panose="02010600030101010101" pitchFamily="2" charset="-122"/>
                        </a:rPr>
                        <a:t>沅江市胭包山水库管理所</a:t>
                      </a:r>
                    </a:p>
                  </a:txBody>
                  <a:tcPr marL="5162" marR="5162" marT="5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900" b="0" i="0" u="none" strike="noStrike">
                          <a:solidFill>
                            <a:srgbClr val="000000"/>
                          </a:solidFill>
                          <a:effectLst/>
                          <a:latin typeface="等线" panose="02010600030101010101" pitchFamily="2" charset="-122"/>
                          <a:ea typeface="等线" panose="02010600030101010101" pitchFamily="2" charset="-122"/>
                        </a:rPr>
                        <a:t>沅江市灌区节水配套量测与信息管理</a:t>
                      </a:r>
                    </a:p>
                  </a:txBody>
                  <a:tcPr marL="5162" marR="5162" marT="5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63708155"/>
                  </a:ext>
                </a:extLst>
              </a:tr>
              <a:tr h="178756">
                <a:tc>
                  <a:txBody>
                    <a:bodyPr/>
                    <a:lstStyle/>
                    <a:p>
                      <a:pPr algn="ctr" fontAlgn="ctr"/>
                      <a:r>
                        <a:rPr lang="en-US" altLang="zh-CN" sz="900" b="0" i="0" u="none" strike="noStrike">
                          <a:solidFill>
                            <a:srgbClr val="0D0D0D"/>
                          </a:solidFill>
                          <a:effectLst/>
                          <a:latin typeface="等线" panose="02010600030101010101" pitchFamily="2" charset="-122"/>
                          <a:ea typeface="等线" panose="02010600030101010101" pitchFamily="2" charset="-122"/>
                        </a:rPr>
                        <a:t>10</a:t>
                      </a:r>
                    </a:p>
                  </a:txBody>
                  <a:tcPr marL="5162" marR="5162" marT="5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E1"/>
                    </a:solidFill>
                  </a:tcPr>
                </a:tc>
                <a:tc>
                  <a:txBody>
                    <a:bodyPr/>
                    <a:lstStyle/>
                    <a:p>
                      <a:pPr algn="ctr" fontAlgn="ctr"/>
                      <a:r>
                        <a:rPr lang="zh-CN" altLang="en-US" sz="900" b="0" i="0" u="none" strike="noStrike">
                          <a:solidFill>
                            <a:srgbClr val="000000"/>
                          </a:solidFill>
                          <a:effectLst/>
                          <a:latin typeface="等线" panose="02010600030101010101" pitchFamily="2" charset="-122"/>
                          <a:ea typeface="等线" panose="02010600030101010101" pitchFamily="2" charset="-122"/>
                        </a:rPr>
                        <a:t>常德市生态环境局西洞庭分局</a:t>
                      </a:r>
                    </a:p>
                  </a:txBody>
                  <a:tcPr marL="5162" marR="5162" marT="5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E1"/>
                    </a:solidFill>
                  </a:tcPr>
                </a:tc>
                <a:tc>
                  <a:txBody>
                    <a:bodyPr/>
                    <a:lstStyle/>
                    <a:p>
                      <a:pPr algn="ctr" fontAlgn="ctr"/>
                      <a:r>
                        <a:rPr lang="zh-CN" altLang="en-US" sz="900" b="0" i="0" u="none" strike="noStrike">
                          <a:solidFill>
                            <a:srgbClr val="000000"/>
                          </a:solidFill>
                          <a:effectLst/>
                          <a:latin typeface="等线" panose="02010600030101010101" pitchFamily="2" charset="-122"/>
                          <a:ea typeface="等线" panose="02010600030101010101" pitchFamily="2" charset="-122"/>
                        </a:rPr>
                        <a:t>西洞庭农村面源污染监测预警试点项目</a:t>
                      </a:r>
                    </a:p>
                  </a:txBody>
                  <a:tcPr marL="5162" marR="5162" marT="5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E1"/>
                    </a:solidFill>
                  </a:tcPr>
                </a:tc>
                <a:extLst>
                  <a:ext uri="{0D108BD9-81ED-4DB2-BD59-A6C34878D82A}">
                    <a16:rowId xmlns:a16="http://schemas.microsoft.com/office/drawing/2014/main" val="2232398846"/>
                  </a:ext>
                </a:extLst>
              </a:tr>
              <a:tr h="178756">
                <a:tc>
                  <a:txBody>
                    <a:bodyPr/>
                    <a:lstStyle/>
                    <a:p>
                      <a:pPr algn="ctr" fontAlgn="ctr"/>
                      <a:r>
                        <a:rPr lang="en-US" altLang="zh-CN" sz="900" b="0" i="0" u="none" strike="noStrike">
                          <a:solidFill>
                            <a:srgbClr val="0D0D0D"/>
                          </a:solidFill>
                          <a:effectLst/>
                          <a:latin typeface="等线" panose="02010600030101010101" pitchFamily="2" charset="-122"/>
                          <a:ea typeface="等线" panose="02010600030101010101" pitchFamily="2" charset="-122"/>
                        </a:rPr>
                        <a:t>11</a:t>
                      </a:r>
                    </a:p>
                  </a:txBody>
                  <a:tcPr marL="5162" marR="5162" marT="5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900" b="0" i="0" u="none" strike="noStrike" dirty="0">
                          <a:solidFill>
                            <a:srgbClr val="000000"/>
                          </a:solidFill>
                          <a:effectLst/>
                          <a:latin typeface="等线" panose="02010600030101010101" pitchFamily="2" charset="-122"/>
                          <a:ea typeface="等线" panose="02010600030101010101" pitchFamily="2" charset="-122"/>
                        </a:rPr>
                        <a:t>湖南盛洋环保科技有限公司</a:t>
                      </a:r>
                    </a:p>
                  </a:txBody>
                  <a:tcPr marL="5162" marR="5162" marT="5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900" b="0" i="0" u="none" strike="noStrike">
                          <a:solidFill>
                            <a:srgbClr val="000000"/>
                          </a:solidFill>
                          <a:effectLst/>
                          <a:latin typeface="等线" panose="02010600030101010101" pitchFamily="2" charset="-122"/>
                          <a:ea typeface="等线" panose="02010600030101010101" pitchFamily="2" charset="-122"/>
                        </a:rPr>
                        <a:t>辰溪酸雨监测</a:t>
                      </a:r>
                    </a:p>
                  </a:txBody>
                  <a:tcPr marL="5162" marR="5162" marT="5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13691878"/>
                  </a:ext>
                </a:extLst>
              </a:tr>
              <a:tr h="178756">
                <a:tc>
                  <a:txBody>
                    <a:bodyPr/>
                    <a:lstStyle/>
                    <a:p>
                      <a:pPr algn="ctr" fontAlgn="ctr"/>
                      <a:r>
                        <a:rPr lang="en-US" altLang="zh-CN" sz="900" b="0" i="0" u="none" strike="noStrike">
                          <a:solidFill>
                            <a:srgbClr val="0D0D0D"/>
                          </a:solidFill>
                          <a:effectLst/>
                          <a:latin typeface="等线" panose="02010600030101010101" pitchFamily="2" charset="-122"/>
                          <a:ea typeface="等线" panose="02010600030101010101" pitchFamily="2" charset="-122"/>
                        </a:rPr>
                        <a:t>12</a:t>
                      </a:r>
                    </a:p>
                  </a:txBody>
                  <a:tcPr marL="5162" marR="5162" marT="5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E1"/>
                    </a:solidFill>
                  </a:tcPr>
                </a:tc>
                <a:tc>
                  <a:txBody>
                    <a:bodyPr/>
                    <a:lstStyle/>
                    <a:p>
                      <a:pPr algn="ctr" fontAlgn="b"/>
                      <a:r>
                        <a:rPr lang="zh-CN" altLang="en-US" sz="900" b="0" i="0" u="none" strike="noStrike">
                          <a:solidFill>
                            <a:srgbClr val="000000"/>
                          </a:solidFill>
                          <a:effectLst/>
                          <a:latin typeface="等线" panose="02010600030101010101" pitchFamily="2" charset="-122"/>
                          <a:ea typeface="等线" panose="02010600030101010101" pitchFamily="2" charset="-122"/>
                        </a:rPr>
                        <a:t>衡山县水利局</a:t>
                      </a:r>
                    </a:p>
                  </a:txBody>
                  <a:tcPr marL="5162" marR="5162" marT="5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E1"/>
                    </a:solidFill>
                  </a:tcPr>
                </a:tc>
                <a:tc>
                  <a:txBody>
                    <a:bodyPr/>
                    <a:lstStyle/>
                    <a:p>
                      <a:pPr algn="ctr" fontAlgn="b"/>
                      <a:r>
                        <a:rPr lang="zh-CN" altLang="en-US" sz="900" b="0" i="0" u="none" strike="noStrike" dirty="0">
                          <a:solidFill>
                            <a:srgbClr val="000000"/>
                          </a:solidFill>
                          <a:effectLst/>
                          <a:latin typeface="等线" panose="02010600030101010101" pitchFamily="2" charset="-122"/>
                          <a:ea typeface="等线" panose="02010600030101010101" pitchFamily="2" charset="-122"/>
                        </a:rPr>
                        <a:t>衡山县九观桥水库大坝安全及水质自动监测设备</a:t>
                      </a:r>
                    </a:p>
                  </a:txBody>
                  <a:tcPr marL="5162" marR="5162" marT="5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E1"/>
                    </a:solidFill>
                  </a:tcPr>
                </a:tc>
                <a:extLst>
                  <a:ext uri="{0D108BD9-81ED-4DB2-BD59-A6C34878D82A}">
                    <a16:rowId xmlns:a16="http://schemas.microsoft.com/office/drawing/2014/main" val="2809128545"/>
                  </a:ext>
                </a:extLst>
              </a:tr>
              <a:tr h="178756">
                <a:tc>
                  <a:txBody>
                    <a:bodyPr/>
                    <a:lstStyle/>
                    <a:p>
                      <a:pPr algn="ctr" fontAlgn="ctr"/>
                      <a:r>
                        <a:rPr lang="en-US" altLang="zh-CN" sz="900" b="0" i="0" u="none" strike="noStrike">
                          <a:solidFill>
                            <a:srgbClr val="0D0D0D"/>
                          </a:solidFill>
                          <a:effectLst/>
                          <a:latin typeface="等线" panose="02010600030101010101" pitchFamily="2" charset="-122"/>
                          <a:ea typeface="等线" panose="02010600030101010101" pitchFamily="2" charset="-122"/>
                        </a:rPr>
                        <a:t>13</a:t>
                      </a:r>
                    </a:p>
                  </a:txBody>
                  <a:tcPr marL="5162" marR="5162" marT="5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zh-CN" altLang="en-US" sz="900" b="0" i="0" u="none" strike="noStrike">
                          <a:solidFill>
                            <a:srgbClr val="000000"/>
                          </a:solidFill>
                          <a:effectLst/>
                          <a:latin typeface="等线" panose="02010600030101010101" pitchFamily="2" charset="-122"/>
                          <a:ea typeface="等线" panose="02010600030101010101" pitchFamily="2" charset="-122"/>
                        </a:rPr>
                        <a:t>长沙市生态环境局天心分局</a:t>
                      </a:r>
                    </a:p>
                  </a:txBody>
                  <a:tcPr marL="5162" marR="5162" marT="5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altLang="zh-CN" sz="900" b="0" i="0" u="none" strike="noStrike" dirty="0">
                          <a:solidFill>
                            <a:srgbClr val="000000"/>
                          </a:solidFill>
                          <a:effectLst/>
                          <a:latin typeface="等线" panose="02010600030101010101" pitchFamily="2" charset="-122"/>
                          <a:ea typeface="等线" panose="02010600030101010101" pitchFamily="2" charset="-122"/>
                        </a:rPr>
                        <a:t>2024-2026</a:t>
                      </a:r>
                      <a:r>
                        <a:rPr lang="zh-CN" altLang="en-US" sz="900" b="0" i="0" u="none" strike="noStrike" dirty="0">
                          <a:solidFill>
                            <a:srgbClr val="000000"/>
                          </a:solidFill>
                          <a:effectLst/>
                          <a:latin typeface="等线" panose="02010600030101010101" pitchFamily="2" charset="-122"/>
                          <a:ea typeface="等线" panose="02010600030101010101" pitchFamily="2" charset="-122"/>
                        </a:rPr>
                        <a:t>年水质在线监测数据服务项目</a:t>
                      </a:r>
                    </a:p>
                  </a:txBody>
                  <a:tcPr marL="5162" marR="5162" marT="5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5111061"/>
                  </a:ext>
                </a:extLst>
              </a:tr>
              <a:tr h="357512">
                <a:tc>
                  <a:txBody>
                    <a:bodyPr/>
                    <a:lstStyle/>
                    <a:p>
                      <a:pPr algn="ctr" fontAlgn="ctr"/>
                      <a:r>
                        <a:rPr lang="en-US" altLang="zh-CN" sz="900" b="0" i="0" u="none" strike="noStrike">
                          <a:solidFill>
                            <a:srgbClr val="0D0D0D"/>
                          </a:solidFill>
                          <a:effectLst/>
                          <a:latin typeface="等线" panose="02010600030101010101" pitchFamily="2" charset="-122"/>
                          <a:ea typeface="等线" panose="02010600030101010101" pitchFamily="2" charset="-122"/>
                        </a:rPr>
                        <a:t>14</a:t>
                      </a:r>
                    </a:p>
                  </a:txBody>
                  <a:tcPr marL="5162" marR="5162" marT="5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E1"/>
                    </a:solidFill>
                  </a:tcPr>
                </a:tc>
                <a:tc>
                  <a:txBody>
                    <a:bodyPr/>
                    <a:lstStyle/>
                    <a:p>
                      <a:pPr algn="ctr" fontAlgn="b"/>
                      <a:r>
                        <a:rPr lang="zh-CN" altLang="en-US" sz="900" b="0" i="0" u="none" strike="noStrike" dirty="0">
                          <a:solidFill>
                            <a:srgbClr val="000000"/>
                          </a:solidFill>
                          <a:effectLst/>
                          <a:latin typeface="等线" panose="02010600030101010101" pitchFamily="2" charset="-122"/>
                          <a:ea typeface="等线" panose="02010600030101010101" pitchFamily="2" charset="-122"/>
                        </a:rPr>
                        <a:t>大通湖区农业农村和水利局</a:t>
                      </a:r>
                    </a:p>
                  </a:txBody>
                  <a:tcPr marL="5162" marR="5162" marT="5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E1"/>
                    </a:solidFill>
                  </a:tcPr>
                </a:tc>
                <a:tc>
                  <a:txBody>
                    <a:bodyPr/>
                    <a:lstStyle/>
                    <a:p>
                      <a:pPr algn="ctr" fontAlgn="b"/>
                      <a:r>
                        <a:rPr lang="en-US" altLang="zh-CN" sz="900" b="0" i="0" u="none" strike="noStrike" dirty="0">
                          <a:solidFill>
                            <a:srgbClr val="000000"/>
                          </a:solidFill>
                          <a:effectLst/>
                          <a:latin typeface="等线" panose="02010600030101010101" pitchFamily="2" charset="-122"/>
                          <a:ea typeface="等线" panose="02010600030101010101" pitchFamily="2" charset="-122"/>
                        </a:rPr>
                        <a:t>2023</a:t>
                      </a:r>
                      <a:r>
                        <a:rPr lang="zh-CN" altLang="en-US" sz="900" b="0" i="0" u="none" strike="noStrike" dirty="0">
                          <a:solidFill>
                            <a:srgbClr val="000000"/>
                          </a:solidFill>
                          <a:effectLst/>
                          <a:latin typeface="等线" panose="02010600030101010101" pitchFamily="2" charset="-122"/>
                          <a:ea typeface="等线" panose="02010600030101010101" pitchFamily="2" charset="-122"/>
                        </a:rPr>
                        <a:t>年大通湖区渔业绿色循环发展试点项目养殖尾水水质自动监测站</a:t>
                      </a:r>
                    </a:p>
                  </a:txBody>
                  <a:tcPr marL="5162" marR="5162" marT="5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E1"/>
                    </a:solidFill>
                  </a:tcPr>
                </a:tc>
                <a:extLst>
                  <a:ext uri="{0D108BD9-81ED-4DB2-BD59-A6C34878D82A}">
                    <a16:rowId xmlns:a16="http://schemas.microsoft.com/office/drawing/2014/main" val="3638063725"/>
                  </a:ext>
                </a:extLst>
              </a:tr>
              <a:tr h="178756">
                <a:tc>
                  <a:txBody>
                    <a:bodyPr/>
                    <a:lstStyle/>
                    <a:p>
                      <a:pPr algn="ctr" fontAlgn="ctr"/>
                      <a:r>
                        <a:rPr lang="en-US" altLang="zh-CN" sz="900" b="0" i="0" u="none" strike="noStrike">
                          <a:solidFill>
                            <a:srgbClr val="0D0D0D"/>
                          </a:solidFill>
                          <a:effectLst/>
                          <a:latin typeface="等线" panose="02010600030101010101" pitchFamily="2" charset="-122"/>
                          <a:ea typeface="等线" panose="02010600030101010101" pitchFamily="2" charset="-122"/>
                        </a:rPr>
                        <a:t>15</a:t>
                      </a:r>
                    </a:p>
                  </a:txBody>
                  <a:tcPr marL="5162" marR="5162" marT="5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zh-CN" altLang="en-US" sz="900" b="0" i="0" u="none" strike="noStrike">
                          <a:solidFill>
                            <a:srgbClr val="000000"/>
                          </a:solidFill>
                          <a:effectLst/>
                          <a:latin typeface="等线" panose="02010600030101010101" pitchFamily="2" charset="-122"/>
                          <a:ea typeface="等线" panose="02010600030101010101" pitchFamily="2" charset="-122"/>
                        </a:rPr>
                        <a:t>湖南聚信数字科技有限公司</a:t>
                      </a:r>
                    </a:p>
                  </a:txBody>
                  <a:tcPr marL="5162" marR="5162" marT="5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zh-CN" altLang="en-US" sz="900" b="0" i="0" u="none" strike="noStrike" dirty="0">
                          <a:solidFill>
                            <a:srgbClr val="000000"/>
                          </a:solidFill>
                          <a:effectLst/>
                          <a:latin typeface="等线" panose="02010600030101010101" pitchFamily="2" charset="-122"/>
                          <a:ea typeface="等线" panose="02010600030101010101" pitchFamily="2" charset="-122"/>
                        </a:rPr>
                        <a:t>园区微型空气站</a:t>
                      </a:r>
                    </a:p>
                  </a:txBody>
                  <a:tcPr marL="5162" marR="5162" marT="5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82761263"/>
                  </a:ext>
                </a:extLst>
              </a:tr>
              <a:tr h="357512">
                <a:tc>
                  <a:txBody>
                    <a:bodyPr/>
                    <a:lstStyle/>
                    <a:p>
                      <a:pPr algn="ctr" fontAlgn="ctr"/>
                      <a:r>
                        <a:rPr lang="en-US" altLang="zh-CN" sz="900" b="0" i="0" u="none" strike="noStrike">
                          <a:solidFill>
                            <a:srgbClr val="0D0D0D"/>
                          </a:solidFill>
                          <a:effectLst/>
                          <a:latin typeface="等线" panose="02010600030101010101" pitchFamily="2" charset="-122"/>
                          <a:ea typeface="等线" panose="02010600030101010101" pitchFamily="2" charset="-122"/>
                        </a:rPr>
                        <a:t>16</a:t>
                      </a:r>
                    </a:p>
                  </a:txBody>
                  <a:tcPr marL="5162" marR="5162" marT="5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E1"/>
                    </a:solidFill>
                  </a:tcPr>
                </a:tc>
                <a:tc>
                  <a:txBody>
                    <a:bodyPr/>
                    <a:lstStyle/>
                    <a:p>
                      <a:pPr algn="ctr" fontAlgn="b"/>
                      <a:r>
                        <a:rPr lang="zh-CN" altLang="en-US" sz="900" b="0" i="0" u="none" strike="noStrike" dirty="0">
                          <a:solidFill>
                            <a:srgbClr val="000000"/>
                          </a:solidFill>
                          <a:effectLst/>
                          <a:latin typeface="等线" panose="02010600030101010101" pitchFamily="2" charset="-122"/>
                          <a:ea typeface="等线" panose="02010600030101010101" pitchFamily="2" charset="-122"/>
                        </a:rPr>
                        <a:t>中节能（西安）监测技术有限公司</a:t>
                      </a:r>
                    </a:p>
                  </a:txBody>
                  <a:tcPr marL="5162" marR="5162" marT="5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E1"/>
                    </a:solidFill>
                  </a:tcPr>
                </a:tc>
                <a:tc>
                  <a:txBody>
                    <a:bodyPr/>
                    <a:lstStyle/>
                    <a:p>
                      <a:pPr algn="ctr" fontAlgn="b"/>
                      <a:r>
                        <a:rPr lang="zh-CN" altLang="en-US" sz="900" b="0" i="0" u="none" strike="noStrike" dirty="0">
                          <a:solidFill>
                            <a:srgbClr val="000000"/>
                          </a:solidFill>
                          <a:effectLst/>
                          <a:latin typeface="等线" panose="02010600030101010101" pitchFamily="2" charset="-122"/>
                          <a:ea typeface="等线" panose="02010600030101010101" pitchFamily="2" charset="-122"/>
                        </a:rPr>
                        <a:t>水质自动监测站加装氟化物在线监测设备建设项目</a:t>
                      </a:r>
                    </a:p>
                  </a:txBody>
                  <a:tcPr marL="5162" marR="5162" marT="5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E1"/>
                    </a:solidFill>
                  </a:tcPr>
                </a:tc>
                <a:extLst>
                  <a:ext uri="{0D108BD9-81ED-4DB2-BD59-A6C34878D82A}">
                    <a16:rowId xmlns:a16="http://schemas.microsoft.com/office/drawing/2014/main" val="4085942969"/>
                  </a:ext>
                </a:extLst>
              </a:tr>
              <a:tr h="178756">
                <a:tc>
                  <a:txBody>
                    <a:bodyPr/>
                    <a:lstStyle/>
                    <a:p>
                      <a:pPr algn="ctr" fontAlgn="ctr"/>
                      <a:r>
                        <a:rPr lang="en-US" altLang="zh-CN" sz="900" b="0" i="0" u="none" strike="noStrike">
                          <a:solidFill>
                            <a:srgbClr val="0D0D0D"/>
                          </a:solidFill>
                          <a:effectLst/>
                          <a:latin typeface="等线" panose="02010600030101010101" pitchFamily="2" charset="-122"/>
                          <a:ea typeface="等线" panose="02010600030101010101" pitchFamily="2" charset="-122"/>
                        </a:rPr>
                        <a:t>17</a:t>
                      </a:r>
                    </a:p>
                  </a:txBody>
                  <a:tcPr marL="5162" marR="5162" marT="5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zh-CN" altLang="en-US" sz="900" b="0" i="0" u="none" strike="noStrike">
                          <a:solidFill>
                            <a:srgbClr val="000000"/>
                          </a:solidFill>
                          <a:effectLst/>
                          <a:latin typeface="等线" panose="02010600030101010101" pitchFamily="2" charset="-122"/>
                          <a:ea typeface="等线" panose="02010600030101010101" pitchFamily="2" charset="-122"/>
                        </a:rPr>
                        <a:t>永州市生态环境局江永分局</a:t>
                      </a:r>
                    </a:p>
                  </a:txBody>
                  <a:tcPr marL="5162" marR="5162" marT="5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zh-CN" altLang="en-US" sz="900" b="0" i="0" u="none" strike="noStrike" dirty="0">
                          <a:solidFill>
                            <a:srgbClr val="000000"/>
                          </a:solidFill>
                          <a:effectLst/>
                          <a:latin typeface="等线" panose="02010600030101010101" pitchFamily="2" charset="-122"/>
                          <a:ea typeface="等线" panose="02010600030101010101" pitchFamily="2" charset="-122"/>
                        </a:rPr>
                        <a:t>走航监测服务</a:t>
                      </a:r>
                    </a:p>
                  </a:txBody>
                  <a:tcPr marL="5162" marR="5162" marT="5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49602393"/>
                  </a:ext>
                </a:extLst>
              </a:tr>
              <a:tr h="178756">
                <a:tc>
                  <a:txBody>
                    <a:bodyPr/>
                    <a:lstStyle/>
                    <a:p>
                      <a:pPr algn="ctr" fontAlgn="ctr"/>
                      <a:r>
                        <a:rPr lang="en-US" altLang="zh-CN" sz="900" b="0" i="0" u="none" strike="noStrike">
                          <a:solidFill>
                            <a:srgbClr val="0D0D0D"/>
                          </a:solidFill>
                          <a:effectLst/>
                          <a:latin typeface="等线" panose="02010600030101010101" pitchFamily="2" charset="-122"/>
                          <a:ea typeface="等线" panose="02010600030101010101" pitchFamily="2" charset="-122"/>
                        </a:rPr>
                        <a:t>18</a:t>
                      </a:r>
                    </a:p>
                  </a:txBody>
                  <a:tcPr marL="5162" marR="5162" marT="5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E1"/>
                    </a:solidFill>
                  </a:tcPr>
                </a:tc>
                <a:tc>
                  <a:txBody>
                    <a:bodyPr/>
                    <a:lstStyle/>
                    <a:p>
                      <a:pPr algn="ctr" fontAlgn="ctr"/>
                      <a:r>
                        <a:rPr lang="zh-CN" altLang="en-US" sz="900" b="0" i="0" u="none" strike="noStrike">
                          <a:solidFill>
                            <a:srgbClr val="000000"/>
                          </a:solidFill>
                          <a:effectLst/>
                          <a:latin typeface="等线" panose="02010600030101010101" pitchFamily="2" charset="-122"/>
                          <a:ea typeface="等线" panose="02010600030101010101" pitchFamily="2" charset="-122"/>
                        </a:rPr>
                        <a:t>常德市生态环境局石门分局</a:t>
                      </a:r>
                    </a:p>
                  </a:txBody>
                  <a:tcPr marL="5162" marR="5162" marT="5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E1"/>
                    </a:solidFill>
                  </a:tcPr>
                </a:tc>
                <a:tc>
                  <a:txBody>
                    <a:bodyPr/>
                    <a:lstStyle/>
                    <a:p>
                      <a:pPr algn="ctr" fontAlgn="ctr"/>
                      <a:r>
                        <a:rPr lang="zh-CN" altLang="en-US" sz="900" b="0" i="0" u="none" strike="noStrike" dirty="0">
                          <a:solidFill>
                            <a:srgbClr val="0D0D0D"/>
                          </a:solidFill>
                          <a:effectLst/>
                          <a:latin typeface="等线" panose="02010600030101010101" pitchFamily="2" charset="-122"/>
                          <a:ea typeface="等线" panose="02010600030101010101" pitchFamily="2" charset="-122"/>
                        </a:rPr>
                        <a:t>走航监测设备采购</a:t>
                      </a:r>
                    </a:p>
                  </a:txBody>
                  <a:tcPr marL="5162" marR="5162" marT="5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E1"/>
                    </a:solidFill>
                  </a:tcPr>
                </a:tc>
                <a:extLst>
                  <a:ext uri="{0D108BD9-81ED-4DB2-BD59-A6C34878D82A}">
                    <a16:rowId xmlns:a16="http://schemas.microsoft.com/office/drawing/2014/main" val="4095372846"/>
                  </a:ext>
                </a:extLst>
              </a:tr>
              <a:tr h="178756">
                <a:tc>
                  <a:txBody>
                    <a:bodyPr/>
                    <a:lstStyle/>
                    <a:p>
                      <a:pPr algn="ctr" fontAlgn="ctr"/>
                      <a:r>
                        <a:rPr lang="en-US" altLang="zh-CN" sz="900" b="0" i="0" u="none" strike="noStrike">
                          <a:solidFill>
                            <a:srgbClr val="0D0D0D"/>
                          </a:solidFill>
                          <a:effectLst/>
                          <a:latin typeface="等线" panose="02010600030101010101" pitchFamily="2" charset="-122"/>
                          <a:ea typeface="等线" panose="02010600030101010101" pitchFamily="2" charset="-122"/>
                        </a:rPr>
                        <a:t>19</a:t>
                      </a:r>
                    </a:p>
                  </a:txBody>
                  <a:tcPr marL="5162" marR="5162" marT="5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zh-CN" altLang="en-US" sz="900" b="0" i="0" u="none" strike="noStrike">
                          <a:solidFill>
                            <a:srgbClr val="000000"/>
                          </a:solidFill>
                          <a:effectLst/>
                          <a:latin typeface="等线" panose="02010600030101010101" pitchFamily="2" charset="-122"/>
                          <a:ea typeface="等线" panose="02010600030101010101" pitchFamily="2" charset="-122"/>
                        </a:rPr>
                        <a:t>恩施市卫生健康局</a:t>
                      </a:r>
                    </a:p>
                  </a:txBody>
                  <a:tcPr marL="5162" marR="5162" marT="5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zh-CN" altLang="en-US" sz="900" b="0" i="0" u="none" strike="noStrike" dirty="0">
                          <a:solidFill>
                            <a:srgbClr val="000000"/>
                          </a:solidFill>
                          <a:effectLst/>
                          <a:latin typeface="等线" panose="02010600030101010101" pitchFamily="2" charset="-122"/>
                          <a:ea typeface="等线" panose="02010600030101010101" pitchFamily="2" charset="-122"/>
                        </a:rPr>
                        <a:t>恩施市饮用水水质在线监测系统</a:t>
                      </a:r>
                    </a:p>
                  </a:txBody>
                  <a:tcPr marL="5162" marR="5162" marT="5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83473752"/>
                  </a:ext>
                </a:extLst>
              </a:tr>
              <a:tr h="178756">
                <a:tc>
                  <a:txBody>
                    <a:bodyPr/>
                    <a:lstStyle/>
                    <a:p>
                      <a:pPr algn="ctr" fontAlgn="ctr"/>
                      <a:r>
                        <a:rPr lang="en-US" altLang="zh-CN" sz="900" b="0" i="0" u="none" strike="noStrike">
                          <a:solidFill>
                            <a:srgbClr val="0D0D0D"/>
                          </a:solidFill>
                          <a:effectLst/>
                          <a:latin typeface="等线" panose="02010600030101010101" pitchFamily="2" charset="-122"/>
                          <a:ea typeface="等线" panose="02010600030101010101" pitchFamily="2" charset="-122"/>
                        </a:rPr>
                        <a:t>20</a:t>
                      </a:r>
                    </a:p>
                  </a:txBody>
                  <a:tcPr marL="5162" marR="5162" marT="5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E1"/>
                    </a:solidFill>
                  </a:tcPr>
                </a:tc>
                <a:tc>
                  <a:txBody>
                    <a:bodyPr/>
                    <a:lstStyle/>
                    <a:p>
                      <a:pPr algn="ctr" fontAlgn="b"/>
                      <a:r>
                        <a:rPr lang="zh-CN" altLang="en-US" sz="900" b="0" i="0" u="none" strike="noStrike">
                          <a:solidFill>
                            <a:srgbClr val="000000"/>
                          </a:solidFill>
                          <a:effectLst/>
                          <a:latin typeface="等线" panose="02010600030101010101" pitchFamily="2" charset="-122"/>
                          <a:ea typeface="等线" panose="02010600030101010101" pitchFamily="2" charset="-122"/>
                        </a:rPr>
                        <a:t>怀化市生态环境局</a:t>
                      </a:r>
                    </a:p>
                  </a:txBody>
                  <a:tcPr marL="5162" marR="5162" marT="5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E1"/>
                    </a:solidFill>
                  </a:tcPr>
                </a:tc>
                <a:tc>
                  <a:txBody>
                    <a:bodyPr/>
                    <a:lstStyle/>
                    <a:p>
                      <a:pPr algn="ctr" fontAlgn="b"/>
                      <a:r>
                        <a:rPr lang="zh-CN" altLang="en-US" sz="900" b="0" i="0" u="none" strike="noStrike" dirty="0">
                          <a:solidFill>
                            <a:srgbClr val="000000"/>
                          </a:solidFill>
                          <a:effectLst/>
                          <a:latin typeface="等线" panose="02010600030101010101" pitchFamily="2" charset="-122"/>
                          <a:ea typeface="等线" panose="02010600030101010101" pitchFamily="2" charset="-122"/>
                        </a:rPr>
                        <a:t>怀化城区</a:t>
                      </a:r>
                      <a:r>
                        <a:rPr lang="en-US" altLang="zh-CN" sz="900" b="0" i="0" u="none" strike="noStrike" dirty="0">
                          <a:solidFill>
                            <a:srgbClr val="000000"/>
                          </a:solidFill>
                          <a:effectLst/>
                          <a:latin typeface="等线" panose="02010600030101010101" pitchFamily="2" charset="-122"/>
                          <a:ea typeface="等线" panose="02010600030101010101" pitchFamily="2" charset="-122"/>
                        </a:rPr>
                        <a:t>5</a:t>
                      </a:r>
                      <a:r>
                        <a:rPr lang="zh-CN" altLang="en-US" sz="900" b="0" i="0" u="none" strike="noStrike" dirty="0">
                          <a:solidFill>
                            <a:srgbClr val="000000"/>
                          </a:solidFill>
                          <a:effectLst/>
                          <a:latin typeface="等线" panose="02010600030101010101" pitchFamily="2" charset="-122"/>
                          <a:ea typeface="等线" panose="02010600030101010101" pitchFamily="2" charset="-122"/>
                        </a:rPr>
                        <a:t>台酸雨采样器更新项目</a:t>
                      </a:r>
                    </a:p>
                  </a:txBody>
                  <a:tcPr marL="5162" marR="5162" marT="5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E1"/>
                    </a:solidFill>
                  </a:tcPr>
                </a:tc>
                <a:extLst>
                  <a:ext uri="{0D108BD9-81ED-4DB2-BD59-A6C34878D82A}">
                    <a16:rowId xmlns:a16="http://schemas.microsoft.com/office/drawing/2014/main" val="3712843073"/>
                  </a:ext>
                </a:extLst>
              </a:tr>
              <a:tr h="192754">
                <a:tc>
                  <a:txBody>
                    <a:bodyPr/>
                    <a:lstStyle/>
                    <a:p>
                      <a:pPr algn="ctr" fontAlgn="ctr"/>
                      <a:r>
                        <a:rPr lang="en-US" altLang="zh-CN" sz="900" b="0" i="0" u="none" strike="noStrike">
                          <a:solidFill>
                            <a:srgbClr val="0D0D0D"/>
                          </a:solidFill>
                          <a:effectLst/>
                          <a:latin typeface="等线" panose="02010600030101010101" pitchFamily="2" charset="-122"/>
                          <a:ea typeface="等线" panose="02010600030101010101" pitchFamily="2" charset="-122"/>
                        </a:rPr>
                        <a:t>21</a:t>
                      </a:r>
                    </a:p>
                  </a:txBody>
                  <a:tcPr marL="5162" marR="5162" marT="5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zh-CN" altLang="en-US" sz="900" b="0" i="0" u="none" strike="noStrike">
                          <a:solidFill>
                            <a:srgbClr val="000000"/>
                          </a:solidFill>
                          <a:effectLst/>
                          <a:latin typeface="等线" panose="02010600030101010101" pitchFamily="2" charset="-122"/>
                          <a:ea typeface="等线" panose="02010600030101010101" pitchFamily="2" charset="-122"/>
                        </a:rPr>
                        <a:t>湖南省农村环境监测站</a:t>
                      </a:r>
                    </a:p>
                  </a:txBody>
                  <a:tcPr marL="5162" marR="5162" marT="5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zh-CN" altLang="en-US" sz="900" b="0" i="0" u="none" strike="noStrike" dirty="0">
                          <a:solidFill>
                            <a:srgbClr val="000000"/>
                          </a:solidFill>
                          <a:effectLst/>
                          <a:latin typeface="等线" panose="02010600030101010101" pitchFamily="2" charset="-122"/>
                          <a:ea typeface="等线" panose="02010600030101010101" pitchFamily="2" charset="-122"/>
                        </a:rPr>
                        <a:t>省环境农村面源污染监测点运维服务</a:t>
                      </a:r>
                      <a:r>
                        <a:rPr lang="en-US" altLang="zh-CN" sz="900" b="0" i="0" u="none" strike="noStrike" dirty="0">
                          <a:solidFill>
                            <a:srgbClr val="000000"/>
                          </a:solidFill>
                          <a:effectLst/>
                          <a:latin typeface="等线" panose="02010600030101010101" pitchFamily="2" charset="-122"/>
                          <a:ea typeface="等线" panose="02010600030101010101" pitchFamily="2" charset="-122"/>
                        </a:rPr>
                        <a:t>20220920-20230920</a:t>
                      </a:r>
                    </a:p>
                  </a:txBody>
                  <a:tcPr marL="5162" marR="5162" marT="5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16440729"/>
                  </a:ext>
                </a:extLst>
              </a:tr>
              <a:tr h="200297">
                <a:tc>
                  <a:txBody>
                    <a:bodyPr/>
                    <a:lstStyle/>
                    <a:p>
                      <a:pPr algn="ctr" fontAlgn="ctr"/>
                      <a:r>
                        <a:rPr lang="en-US" altLang="zh-CN" sz="900" b="0" i="0" u="none" strike="noStrike">
                          <a:solidFill>
                            <a:srgbClr val="0D0D0D"/>
                          </a:solidFill>
                          <a:effectLst/>
                          <a:latin typeface="等线" panose="02010600030101010101" pitchFamily="2" charset="-122"/>
                          <a:ea typeface="等线" panose="02010600030101010101" pitchFamily="2" charset="-122"/>
                        </a:rPr>
                        <a:t>22</a:t>
                      </a:r>
                    </a:p>
                  </a:txBody>
                  <a:tcPr marL="5162" marR="5162" marT="5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E1"/>
                    </a:solidFill>
                  </a:tcPr>
                </a:tc>
                <a:tc>
                  <a:txBody>
                    <a:bodyPr/>
                    <a:lstStyle/>
                    <a:p>
                      <a:pPr algn="ctr" fontAlgn="b"/>
                      <a:r>
                        <a:rPr lang="zh-CN" altLang="en-US" sz="900" b="0" i="0" u="none" strike="noStrike">
                          <a:solidFill>
                            <a:srgbClr val="000000"/>
                          </a:solidFill>
                          <a:effectLst/>
                          <a:latin typeface="等线" panose="02010600030101010101" pitchFamily="2" charset="-122"/>
                          <a:ea typeface="等线" panose="02010600030101010101" pitchFamily="2" charset="-122"/>
                        </a:rPr>
                        <a:t>郴州市生态环境局永兴分局</a:t>
                      </a:r>
                    </a:p>
                  </a:txBody>
                  <a:tcPr marL="5162" marR="5162" marT="5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E1"/>
                    </a:solidFill>
                  </a:tcPr>
                </a:tc>
                <a:tc>
                  <a:txBody>
                    <a:bodyPr/>
                    <a:lstStyle/>
                    <a:p>
                      <a:pPr algn="ctr" fontAlgn="b"/>
                      <a:r>
                        <a:rPr lang="zh-CN" altLang="en-US" sz="900" b="0" i="0" u="none" strike="noStrike" dirty="0">
                          <a:solidFill>
                            <a:srgbClr val="000000"/>
                          </a:solidFill>
                          <a:effectLst/>
                          <a:latin typeface="等线" panose="02010600030101010101" pitchFamily="2" charset="-122"/>
                          <a:ea typeface="等线" panose="02010600030101010101" pitchFamily="2" charset="-122"/>
                        </a:rPr>
                        <a:t>大气监测设备采购项目（永兴县环保局空气自动监测站）</a:t>
                      </a:r>
                    </a:p>
                  </a:txBody>
                  <a:tcPr marL="5162" marR="5162" marT="5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E1"/>
                    </a:solidFill>
                  </a:tcPr>
                </a:tc>
                <a:extLst>
                  <a:ext uri="{0D108BD9-81ED-4DB2-BD59-A6C34878D82A}">
                    <a16:rowId xmlns:a16="http://schemas.microsoft.com/office/drawing/2014/main" val="272186784"/>
                  </a:ext>
                </a:extLst>
              </a:tr>
              <a:tr h="178756">
                <a:tc>
                  <a:txBody>
                    <a:bodyPr/>
                    <a:lstStyle/>
                    <a:p>
                      <a:pPr algn="ctr" fontAlgn="ctr"/>
                      <a:r>
                        <a:rPr lang="en-US" altLang="zh-CN" sz="900" b="0" i="0" u="none" strike="noStrike">
                          <a:solidFill>
                            <a:srgbClr val="0D0D0D"/>
                          </a:solidFill>
                          <a:effectLst/>
                          <a:latin typeface="等线" panose="02010600030101010101" pitchFamily="2" charset="-122"/>
                          <a:ea typeface="等线" panose="02010600030101010101" pitchFamily="2" charset="-122"/>
                        </a:rPr>
                        <a:t>23</a:t>
                      </a:r>
                    </a:p>
                  </a:txBody>
                  <a:tcPr marL="5162" marR="5162" marT="5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zh-CN" altLang="en-US" sz="900" b="0" i="0" u="none" strike="noStrike">
                          <a:solidFill>
                            <a:srgbClr val="000000"/>
                          </a:solidFill>
                          <a:effectLst/>
                          <a:latin typeface="等线" panose="02010600030101010101" pitchFamily="2" charset="-122"/>
                          <a:ea typeface="等线" panose="02010600030101010101" pitchFamily="2" charset="-122"/>
                        </a:rPr>
                        <a:t>湖南绿瀚环境科技有限公司</a:t>
                      </a:r>
                    </a:p>
                  </a:txBody>
                  <a:tcPr marL="5162" marR="5162" marT="5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zh-CN" altLang="en-US" sz="900" b="0" i="0" u="none" strike="noStrike" dirty="0">
                          <a:solidFill>
                            <a:srgbClr val="000000"/>
                          </a:solidFill>
                          <a:effectLst/>
                          <a:latin typeface="等线" panose="02010600030101010101" pitchFamily="2" charset="-122"/>
                          <a:ea typeface="等线" panose="02010600030101010101" pitchFamily="2" charset="-122"/>
                        </a:rPr>
                        <a:t>走航监测服务</a:t>
                      </a:r>
                      <a:r>
                        <a:rPr lang="en-US" altLang="zh-CN" sz="900" b="0" i="0" u="none" strike="noStrike" dirty="0">
                          <a:solidFill>
                            <a:srgbClr val="000000"/>
                          </a:solidFill>
                          <a:effectLst/>
                          <a:latin typeface="等线" panose="02010600030101010101" pitchFamily="2" charset="-122"/>
                          <a:ea typeface="等线" panose="02010600030101010101" pitchFamily="2" charset="-122"/>
                        </a:rPr>
                        <a:t>(2022.4.25-2022.12.31)</a:t>
                      </a:r>
                    </a:p>
                  </a:txBody>
                  <a:tcPr marL="5162" marR="5162" marT="5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52319425"/>
                  </a:ext>
                </a:extLst>
              </a:tr>
              <a:tr h="178756">
                <a:tc>
                  <a:txBody>
                    <a:bodyPr/>
                    <a:lstStyle/>
                    <a:p>
                      <a:pPr algn="ctr" fontAlgn="ctr"/>
                      <a:r>
                        <a:rPr lang="en-US" altLang="zh-CN" sz="900" b="0" i="0" u="none" strike="noStrike">
                          <a:solidFill>
                            <a:srgbClr val="0D0D0D"/>
                          </a:solidFill>
                          <a:effectLst/>
                          <a:latin typeface="等线" panose="02010600030101010101" pitchFamily="2" charset="-122"/>
                          <a:ea typeface="等线" panose="02010600030101010101" pitchFamily="2" charset="-122"/>
                        </a:rPr>
                        <a:t>24</a:t>
                      </a:r>
                    </a:p>
                  </a:txBody>
                  <a:tcPr marL="5162" marR="5162" marT="5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E1"/>
                    </a:solidFill>
                  </a:tcPr>
                </a:tc>
                <a:tc>
                  <a:txBody>
                    <a:bodyPr/>
                    <a:lstStyle/>
                    <a:p>
                      <a:pPr algn="ctr" fontAlgn="b"/>
                      <a:r>
                        <a:rPr lang="zh-CN" altLang="en-US" sz="900" b="0" i="0" u="none" strike="noStrike">
                          <a:solidFill>
                            <a:srgbClr val="000000"/>
                          </a:solidFill>
                          <a:effectLst/>
                          <a:latin typeface="等线" panose="02010600030101010101" pitchFamily="2" charset="-122"/>
                          <a:ea typeface="等线" panose="02010600030101010101" pitchFamily="2" charset="-122"/>
                        </a:rPr>
                        <a:t>望城区住房和城乡建设局</a:t>
                      </a:r>
                    </a:p>
                  </a:txBody>
                  <a:tcPr marL="5162" marR="5162" marT="5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E1"/>
                    </a:solidFill>
                  </a:tcPr>
                </a:tc>
                <a:tc>
                  <a:txBody>
                    <a:bodyPr/>
                    <a:lstStyle/>
                    <a:p>
                      <a:pPr algn="ctr" fontAlgn="b"/>
                      <a:r>
                        <a:rPr lang="zh-CN" altLang="en-US" sz="900" b="0" i="0" u="none" strike="noStrike" dirty="0">
                          <a:solidFill>
                            <a:srgbClr val="000000"/>
                          </a:solidFill>
                          <a:effectLst/>
                          <a:latin typeface="等线" panose="02010600030101010101" pitchFamily="2" charset="-122"/>
                          <a:ea typeface="等线" panose="02010600030101010101" pitchFamily="2" charset="-122"/>
                        </a:rPr>
                        <a:t>望城区管网监测项目</a:t>
                      </a:r>
                    </a:p>
                  </a:txBody>
                  <a:tcPr marL="5162" marR="5162" marT="5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E1"/>
                    </a:solidFill>
                  </a:tcPr>
                </a:tc>
                <a:extLst>
                  <a:ext uri="{0D108BD9-81ED-4DB2-BD59-A6C34878D82A}">
                    <a16:rowId xmlns:a16="http://schemas.microsoft.com/office/drawing/2014/main" val="3488835480"/>
                  </a:ext>
                </a:extLst>
              </a:tr>
              <a:tr h="178756">
                <a:tc>
                  <a:txBody>
                    <a:bodyPr/>
                    <a:lstStyle/>
                    <a:p>
                      <a:pPr algn="ctr" fontAlgn="b"/>
                      <a:r>
                        <a:rPr lang="en-US" altLang="zh-CN" sz="900" b="0" i="0" u="none" strike="noStrike">
                          <a:solidFill>
                            <a:srgbClr val="000000"/>
                          </a:solidFill>
                          <a:effectLst/>
                          <a:latin typeface="等线" panose="02010600030101010101" pitchFamily="2" charset="-122"/>
                          <a:ea typeface="等线" panose="02010600030101010101" pitchFamily="2" charset="-122"/>
                        </a:rPr>
                        <a:t>25</a:t>
                      </a:r>
                    </a:p>
                  </a:txBody>
                  <a:tcPr marL="5162" marR="5162" marT="5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zh-CN" altLang="en-US" sz="900" b="0" i="0" u="none" strike="noStrike">
                          <a:solidFill>
                            <a:srgbClr val="000000"/>
                          </a:solidFill>
                          <a:effectLst/>
                          <a:latin typeface="等线" panose="02010600030101010101" pitchFamily="2" charset="-122"/>
                          <a:ea typeface="等线" panose="02010600030101010101" pitchFamily="2" charset="-122"/>
                        </a:rPr>
                        <a:t>长沙湘池机械设备有限责任公司</a:t>
                      </a:r>
                    </a:p>
                  </a:txBody>
                  <a:tcPr marL="5162" marR="5162" marT="5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zh-CN" altLang="en-US" sz="900" b="0" i="0" u="none" strike="noStrike" dirty="0">
                          <a:solidFill>
                            <a:srgbClr val="000000"/>
                          </a:solidFill>
                          <a:effectLst/>
                          <a:latin typeface="等线" panose="02010600030101010101" pitchFamily="2" charset="-122"/>
                          <a:ea typeface="等线" panose="02010600030101010101" pitchFamily="2" charset="-122"/>
                        </a:rPr>
                        <a:t>噪声监测在线系统</a:t>
                      </a:r>
                    </a:p>
                  </a:txBody>
                  <a:tcPr marL="5162" marR="5162" marT="5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79155957"/>
                  </a:ext>
                </a:extLst>
              </a:tr>
            </a:tbl>
          </a:graphicData>
        </a:graphic>
      </p:graphicFrame>
    </p:spTree>
    <p:extLst>
      <p:ext uri="{BB962C8B-B14F-4D97-AF65-F5344CB8AC3E}">
        <p14:creationId xmlns:p14="http://schemas.microsoft.com/office/powerpoint/2010/main" val="36041668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dirty="0">
                <a:solidFill>
                  <a:schemeClr val="tx1">
                    <a:lumMod val="75000"/>
                    <a:lumOff val="25000"/>
                  </a:schemeClr>
                </a:solidFill>
              </a:rPr>
              <a:t>过程仪表和水污染源在线监测业绩</a:t>
            </a:r>
          </a:p>
        </p:txBody>
      </p:sp>
      <p:graphicFrame>
        <p:nvGraphicFramePr>
          <p:cNvPr id="9" name="对象 8">
            <a:extLst>
              <a:ext uri="{FF2B5EF4-FFF2-40B4-BE49-F238E27FC236}">
                <a16:creationId xmlns:a16="http://schemas.microsoft.com/office/drawing/2014/main" id="{23861F3F-25EB-BD79-D97A-E793F4C811E4}"/>
              </a:ext>
            </a:extLst>
          </p:cNvPr>
          <p:cNvGraphicFramePr>
            <a:graphicFrameLocks noChangeAspect="1"/>
          </p:cNvGraphicFramePr>
          <p:nvPr>
            <p:extLst>
              <p:ext uri="{D42A27DB-BD31-4B8C-83A1-F6EECF244321}">
                <p14:modId xmlns:p14="http://schemas.microsoft.com/office/powerpoint/2010/main" val="2779061191"/>
              </p:ext>
            </p:extLst>
          </p:nvPr>
        </p:nvGraphicFramePr>
        <p:xfrm>
          <a:off x="2309703" y="795133"/>
          <a:ext cx="7100111" cy="5848119"/>
        </p:xfrm>
        <a:graphic>
          <a:graphicData uri="http://schemas.openxmlformats.org/presentationml/2006/ole">
            <mc:AlternateContent xmlns:mc="http://schemas.openxmlformats.org/markup-compatibility/2006">
              <mc:Choice xmlns:v="urn:schemas-microsoft-com:vml" Requires="v">
                <p:oleObj name="Worksheet" r:id="rId2" imgW="8210601" imgH="6762847" progId="Excel.Sheet.12">
                  <p:embed/>
                </p:oleObj>
              </mc:Choice>
              <mc:Fallback>
                <p:oleObj name="Worksheet" r:id="rId2" imgW="8210601" imgH="6762847" progId="Excel.Sheet.12">
                  <p:embed/>
                  <p:pic>
                    <p:nvPicPr>
                      <p:cNvPr id="0" name=""/>
                      <p:cNvPicPr/>
                      <p:nvPr/>
                    </p:nvPicPr>
                    <p:blipFill>
                      <a:blip r:embed="rId3"/>
                      <a:stretch>
                        <a:fillRect/>
                      </a:stretch>
                    </p:blipFill>
                    <p:spPr>
                      <a:xfrm>
                        <a:off x="2309703" y="795133"/>
                        <a:ext cx="7100111" cy="5848119"/>
                      </a:xfrm>
                      <a:prstGeom prst="rect">
                        <a:avLst/>
                      </a:prstGeom>
                    </p:spPr>
                  </p:pic>
                </p:oleObj>
              </mc:Fallback>
            </mc:AlternateContent>
          </a:graphicData>
        </a:graphic>
      </p:graphicFrame>
    </p:spTree>
    <p:extLst>
      <p:ext uri="{BB962C8B-B14F-4D97-AF65-F5344CB8AC3E}">
        <p14:creationId xmlns:p14="http://schemas.microsoft.com/office/powerpoint/2010/main" val="11361088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dirty="0">
                <a:solidFill>
                  <a:schemeClr val="tx1">
                    <a:lumMod val="75000"/>
                    <a:lumOff val="25000"/>
                  </a:schemeClr>
                </a:solidFill>
              </a:rPr>
              <a:t>烟气和</a:t>
            </a:r>
            <a:r>
              <a:rPr lang="en-US" altLang="zh-CN" sz="2400" dirty="0">
                <a:solidFill>
                  <a:schemeClr val="tx1">
                    <a:lumMod val="75000"/>
                    <a:lumOff val="25000"/>
                  </a:schemeClr>
                </a:solidFill>
              </a:rPr>
              <a:t>VOC</a:t>
            </a:r>
            <a:r>
              <a:rPr lang="zh-CN" altLang="en-US" sz="2400" dirty="0">
                <a:solidFill>
                  <a:schemeClr val="tx1">
                    <a:lumMod val="75000"/>
                    <a:lumOff val="25000"/>
                  </a:schemeClr>
                </a:solidFill>
              </a:rPr>
              <a:t>在线监测业绩</a:t>
            </a:r>
          </a:p>
        </p:txBody>
      </p:sp>
      <p:graphicFrame>
        <p:nvGraphicFramePr>
          <p:cNvPr id="4" name="表格 3">
            <a:extLst>
              <a:ext uri="{FF2B5EF4-FFF2-40B4-BE49-F238E27FC236}">
                <a16:creationId xmlns:a16="http://schemas.microsoft.com/office/drawing/2014/main" id="{188F6D0E-2D81-2B1D-7133-F214D45D1BF4}"/>
              </a:ext>
            </a:extLst>
          </p:cNvPr>
          <p:cNvGraphicFramePr>
            <a:graphicFrameLocks noGrp="1"/>
          </p:cNvGraphicFramePr>
          <p:nvPr>
            <p:extLst>
              <p:ext uri="{D42A27DB-BD31-4B8C-83A1-F6EECF244321}">
                <p14:modId xmlns:p14="http://schemas.microsoft.com/office/powerpoint/2010/main" val="4109473572"/>
              </p:ext>
            </p:extLst>
          </p:nvPr>
        </p:nvGraphicFramePr>
        <p:xfrm>
          <a:off x="3312289" y="887731"/>
          <a:ext cx="5567422" cy="4869910"/>
        </p:xfrm>
        <a:graphic>
          <a:graphicData uri="http://schemas.openxmlformats.org/drawingml/2006/table">
            <a:tbl>
              <a:tblPr>
                <a:tableStyleId>{5C22544A-7EE6-4342-B048-85BDC9FD1C3A}</a:tableStyleId>
              </a:tblPr>
              <a:tblGrid>
                <a:gridCol w="533218">
                  <a:extLst>
                    <a:ext uri="{9D8B030D-6E8A-4147-A177-3AD203B41FA5}">
                      <a16:colId xmlns:a16="http://schemas.microsoft.com/office/drawing/2014/main" val="3077185989"/>
                    </a:ext>
                  </a:extLst>
                </a:gridCol>
                <a:gridCol w="3371819">
                  <a:extLst>
                    <a:ext uri="{9D8B030D-6E8A-4147-A177-3AD203B41FA5}">
                      <a16:colId xmlns:a16="http://schemas.microsoft.com/office/drawing/2014/main" val="671778967"/>
                    </a:ext>
                  </a:extLst>
                </a:gridCol>
                <a:gridCol w="1662385">
                  <a:extLst>
                    <a:ext uri="{9D8B030D-6E8A-4147-A177-3AD203B41FA5}">
                      <a16:colId xmlns:a16="http://schemas.microsoft.com/office/drawing/2014/main" val="2807578333"/>
                    </a:ext>
                  </a:extLst>
                </a:gridCol>
              </a:tblGrid>
              <a:tr h="225217">
                <a:tc>
                  <a:txBody>
                    <a:bodyPr/>
                    <a:lstStyle/>
                    <a:p>
                      <a:pPr algn="ctr" fontAlgn="ctr"/>
                      <a:r>
                        <a:rPr lang="zh-CN" altLang="en-US" sz="1200" u="none" strike="noStrike">
                          <a:effectLst/>
                        </a:rPr>
                        <a:t>序号</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6190" marR="6190" marT="6190" marB="0" anchor="ctr"/>
                </a:tc>
                <a:tc>
                  <a:txBody>
                    <a:bodyPr/>
                    <a:lstStyle/>
                    <a:p>
                      <a:pPr algn="ctr" fontAlgn="ctr"/>
                      <a:r>
                        <a:rPr lang="zh-CN" altLang="en-US" sz="1200" u="none" strike="noStrike">
                          <a:effectLst/>
                        </a:rPr>
                        <a:t>业主名称</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6190" marR="6190" marT="6190" marB="0" anchor="ctr"/>
                </a:tc>
                <a:tc>
                  <a:txBody>
                    <a:bodyPr/>
                    <a:lstStyle/>
                    <a:p>
                      <a:pPr algn="ctr" fontAlgn="ctr"/>
                      <a:r>
                        <a:rPr lang="zh-CN" altLang="en-US" sz="1200" u="none" strike="noStrike">
                          <a:effectLst/>
                        </a:rPr>
                        <a:t>产品</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6190" marR="6190" marT="6190" marB="0" anchor="ctr"/>
                </a:tc>
                <a:extLst>
                  <a:ext uri="{0D108BD9-81ED-4DB2-BD59-A6C34878D82A}">
                    <a16:rowId xmlns:a16="http://schemas.microsoft.com/office/drawing/2014/main" val="527624463"/>
                  </a:ext>
                </a:extLst>
              </a:tr>
              <a:tr h="204032">
                <a:tc>
                  <a:txBody>
                    <a:bodyPr/>
                    <a:lstStyle/>
                    <a:p>
                      <a:pPr algn="ctr" fontAlgn="ctr"/>
                      <a:r>
                        <a:rPr lang="en-US" altLang="zh-CN" sz="1100" u="none" strike="noStrike">
                          <a:effectLst/>
                        </a:rPr>
                        <a:t>1</a:t>
                      </a:r>
                      <a:endParaRPr lang="en-US" altLang="zh-CN" sz="1100" b="0" i="0" u="none" strike="noStrike">
                        <a:solidFill>
                          <a:srgbClr val="0D0D0D"/>
                        </a:solidFill>
                        <a:effectLst/>
                        <a:latin typeface="等线" panose="02010600030101010101" pitchFamily="2" charset="-122"/>
                        <a:ea typeface="等线" panose="02010600030101010101" pitchFamily="2" charset="-122"/>
                      </a:endParaRPr>
                    </a:p>
                  </a:txBody>
                  <a:tcPr marL="6190" marR="6190" marT="6190" marB="0" anchor="ctr"/>
                </a:tc>
                <a:tc>
                  <a:txBody>
                    <a:bodyPr/>
                    <a:lstStyle/>
                    <a:p>
                      <a:pPr algn="ctr" fontAlgn="ctr"/>
                      <a:r>
                        <a:rPr lang="zh-CN" altLang="en-US" sz="1100" u="none" strike="noStrike">
                          <a:effectLst/>
                        </a:rPr>
                        <a:t>海南澄迈永发砖厂</a:t>
                      </a: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190" marR="6190" marT="6190" marB="0" anchor="ctr"/>
                </a:tc>
                <a:tc>
                  <a:txBody>
                    <a:bodyPr/>
                    <a:lstStyle/>
                    <a:p>
                      <a:pPr algn="ctr" fontAlgn="ctr"/>
                      <a:r>
                        <a:rPr lang="en-US" sz="1100" u="none" strike="noStrike">
                          <a:effectLst/>
                        </a:rPr>
                        <a:t>CEMS</a:t>
                      </a:r>
                      <a:endParaRPr lang="en-US" sz="1100" b="0" i="0" u="none" strike="noStrike">
                        <a:solidFill>
                          <a:srgbClr val="0D0D0D"/>
                        </a:solidFill>
                        <a:effectLst/>
                        <a:latin typeface="等线" panose="02010600030101010101" pitchFamily="2" charset="-122"/>
                        <a:ea typeface="等线" panose="02010600030101010101" pitchFamily="2" charset="-122"/>
                      </a:endParaRPr>
                    </a:p>
                  </a:txBody>
                  <a:tcPr marL="6190" marR="6190" marT="6190" marB="0" anchor="ctr"/>
                </a:tc>
                <a:extLst>
                  <a:ext uri="{0D108BD9-81ED-4DB2-BD59-A6C34878D82A}">
                    <a16:rowId xmlns:a16="http://schemas.microsoft.com/office/drawing/2014/main" val="4014295934"/>
                  </a:ext>
                </a:extLst>
              </a:tr>
              <a:tr h="204032">
                <a:tc>
                  <a:txBody>
                    <a:bodyPr/>
                    <a:lstStyle/>
                    <a:p>
                      <a:pPr algn="ctr" fontAlgn="ctr"/>
                      <a:r>
                        <a:rPr lang="en-US" altLang="zh-CN" sz="1100" u="none" strike="noStrike">
                          <a:effectLst/>
                        </a:rPr>
                        <a:t>2</a:t>
                      </a:r>
                      <a:endParaRPr lang="en-US" altLang="zh-CN" sz="1100" b="0" i="0" u="none" strike="noStrike">
                        <a:solidFill>
                          <a:srgbClr val="0D0D0D"/>
                        </a:solidFill>
                        <a:effectLst/>
                        <a:latin typeface="等线" panose="02010600030101010101" pitchFamily="2" charset="-122"/>
                        <a:ea typeface="等线" panose="02010600030101010101" pitchFamily="2" charset="-122"/>
                      </a:endParaRPr>
                    </a:p>
                  </a:txBody>
                  <a:tcPr marL="6190" marR="6190" marT="6190" marB="0" anchor="ctr"/>
                </a:tc>
                <a:tc>
                  <a:txBody>
                    <a:bodyPr/>
                    <a:lstStyle/>
                    <a:p>
                      <a:pPr algn="ctr" fontAlgn="ctr"/>
                      <a:r>
                        <a:rPr lang="zh-CN" altLang="en-US" sz="1100" u="none" strike="noStrike">
                          <a:effectLst/>
                        </a:rPr>
                        <a:t>海南澄迈金江镇砖厂</a:t>
                      </a: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190" marR="6190" marT="6190" marB="0" anchor="ctr"/>
                </a:tc>
                <a:tc>
                  <a:txBody>
                    <a:bodyPr/>
                    <a:lstStyle/>
                    <a:p>
                      <a:pPr algn="ctr" fontAlgn="ctr"/>
                      <a:r>
                        <a:rPr lang="en-US" sz="1100" u="none" strike="noStrike">
                          <a:effectLst/>
                        </a:rPr>
                        <a:t>CEMS</a:t>
                      </a:r>
                      <a:endParaRPr lang="en-US" sz="1100" b="0" i="0" u="none" strike="noStrike">
                        <a:solidFill>
                          <a:srgbClr val="0D0D0D"/>
                        </a:solidFill>
                        <a:effectLst/>
                        <a:latin typeface="等线" panose="02010600030101010101" pitchFamily="2" charset="-122"/>
                        <a:ea typeface="等线" panose="02010600030101010101" pitchFamily="2" charset="-122"/>
                      </a:endParaRPr>
                    </a:p>
                  </a:txBody>
                  <a:tcPr marL="6190" marR="6190" marT="6190" marB="0" anchor="ctr"/>
                </a:tc>
                <a:extLst>
                  <a:ext uri="{0D108BD9-81ED-4DB2-BD59-A6C34878D82A}">
                    <a16:rowId xmlns:a16="http://schemas.microsoft.com/office/drawing/2014/main" val="3182304342"/>
                  </a:ext>
                </a:extLst>
              </a:tr>
              <a:tr h="204032">
                <a:tc>
                  <a:txBody>
                    <a:bodyPr/>
                    <a:lstStyle/>
                    <a:p>
                      <a:pPr algn="ctr" fontAlgn="ctr"/>
                      <a:r>
                        <a:rPr lang="en-US" altLang="zh-CN" sz="1100" u="none" strike="noStrike">
                          <a:effectLst/>
                        </a:rPr>
                        <a:t>3</a:t>
                      </a:r>
                      <a:endParaRPr lang="en-US" altLang="zh-CN" sz="1100" b="0" i="0" u="none" strike="noStrike">
                        <a:solidFill>
                          <a:srgbClr val="0D0D0D"/>
                        </a:solidFill>
                        <a:effectLst/>
                        <a:latin typeface="等线" panose="02010600030101010101" pitchFamily="2" charset="-122"/>
                        <a:ea typeface="等线" panose="02010600030101010101" pitchFamily="2" charset="-122"/>
                      </a:endParaRPr>
                    </a:p>
                  </a:txBody>
                  <a:tcPr marL="6190" marR="6190" marT="6190" marB="0" anchor="ctr"/>
                </a:tc>
                <a:tc>
                  <a:txBody>
                    <a:bodyPr/>
                    <a:lstStyle/>
                    <a:p>
                      <a:pPr algn="ctr" fontAlgn="ctr"/>
                      <a:r>
                        <a:rPr lang="zh-CN" altLang="en-US" sz="1100" u="none" strike="noStrike">
                          <a:effectLst/>
                        </a:rPr>
                        <a:t>白沙丰龙实业有限公司</a:t>
                      </a: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190" marR="6190" marT="6190" marB="0" anchor="ctr"/>
                </a:tc>
                <a:tc>
                  <a:txBody>
                    <a:bodyPr/>
                    <a:lstStyle/>
                    <a:p>
                      <a:pPr algn="ctr" fontAlgn="ctr"/>
                      <a:r>
                        <a:rPr lang="en-US" sz="1100" u="none" strike="noStrike">
                          <a:effectLst/>
                        </a:rPr>
                        <a:t>CEMS</a:t>
                      </a:r>
                      <a:endParaRPr lang="en-US" sz="1100" b="0" i="0" u="none" strike="noStrike">
                        <a:solidFill>
                          <a:srgbClr val="0D0D0D"/>
                        </a:solidFill>
                        <a:effectLst/>
                        <a:latin typeface="等线" panose="02010600030101010101" pitchFamily="2" charset="-122"/>
                        <a:ea typeface="等线" panose="02010600030101010101" pitchFamily="2" charset="-122"/>
                      </a:endParaRPr>
                    </a:p>
                  </a:txBody>
                  <a:tcPr marL="6190" marR="6190" marT="6190" marB="0" anchor="ctr"/>
                </a:tc>
                <a:extLst>
                  <a:ext uri="{0D108BD9-81ED-4DB2-BD59-A6C34878D82A}">
                    <a16:rowId xmlns:a16="http://schemas.microsoft.com/office/drawing/2014/main" val="16188311"/>
                  </a:ext>
                </a:extLst>
              </a:tr>
              <a:tr h="204032">
                <a:tc>
                  <a:txBody>
                    <a:bodyPr/>
                    <a:lstStyle/>
                    <a:p>
                      <a:pPr algn="ctr" fontAlgn="ctr"/>
                      <a:r>
                        <a:rPr lang="en-US" altLang="zh-CN" sz="1100" u="none" strike="noStrike">
                          <a:effectLst/>
                        </a:rPr>
                        <a:t>4</a:t>
                      </a:r>
                      <a:endParaRPr lang="en-US" altLang="zh-CN" sz="1100" b="0" i="0" u="none" strike="noStrike">
                        <a:solidFill>
                          <a:srgbClr val="0D0D0D"/>
                        </a:solidFill>
                        <a:effectLst/>
                        <a:latin typeface="等线" panose="02010600030101010101" pitchFamily="2" charset="-122"/>
                        <a:ea typeface="等线" panose="02010600030101010101" pitchFamily="2" charset="-122"/>
                      </a:endParaRPr>
                    </a:p>
                  </a:txBody>
                  <a:tcPr marL="6190" marR="6190" marT="6190" marB="0" anchor="ctr"/>
                </a:tc>
                <a:tc>
                  <a:txBody>
                    <a:bodyPr/>
                    <a:lstStyle/>
                    <a:p>
                      <a:pPr algn="ctr" fontAlgn="ctr"/>
                      <a:r>
                        <a:rPr lang="zh-CN" altLang="en-US" sz="1100" u="none" strike="noStrike">
                          <a:effectLst/>
                        </a:rPr>
                        <a:t>光大环保能源（永州）有限公司</a:t>
                      </a: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190" marR="6190" marT="6190" marB="0" anchor="ctr"/>
                </a:tc>
                <a:tc>
                  <a:txBody>
                    <a:bodyPr/>
                    <a:lstStyle/>
                    <a:p>
                      <a:pPr algn="ctr" fontAlgn="ctr"/>
                      <a:r>
                        <a:rPr lang="en-US" sz="1100" u="none" strike="noStrike">
                          <a:effectLst/>
                        </a:rPr>
                        <a:t>CEMS</a:t>
                      </a:r>
                      <a:endParaRPr lang="en-US" sz="1100" b="0" i="0" u="none" strike="noStrike">
                        <a:solidFill>
                          <a:srgbClr val="0D0D0D"/>
                        </a:solidFill>
                        <a:effectLst/>
                        <a:latin typeface="等线" panose="02010600030101010101" pitchFamily="2" charset="-122"/>
                        <a:ea typeface="等线" panose="02010600030101010101" pitchFamily="2" charset="-122"/>
                      </a:endParaRPr>
                    </a:p>
                  </a:txBody>
                  <a:tcPr marL="6190" marR="6190" marT="6190" marB="0" anchor="ctr"/>
                </a:tc>
                <a:extLst>
                  <a:ext uri="{0D108BD9-81ED-4DB2-BD59-A6C34878D82A}">
                    <a16:rowId xmlns:a16="http://schemas.microsoft.com/office/drawing/2014/main" val="4154230777"/>
                  </a:ext>
                </a:extLst>
              </a:tr>
              <a:tr h="204032">
                <a:tc>
                  <a:txBody>
                    <a:bodyPr/>
                    <a:lstStyle/>
                    <a:p>
                      <a:pPr algn="ctr" fontAlgn="ctr"/>
                      <a:r>
                        <a:rPr lang="en-US" altLang="zh-CN" sz="1100" u="none" strike="noStrike">
                          <a:effectLst/>
                        </a:rPr>
                        <a:t>5</a:t>
                      </a:r>
                      <a:endParaRPr lang="en-US" altLang="zh-CN" sz="1100" b="0" i="0" u="none" strike="noStrike">
                        <a:solidFill>
                          <a:srgbClr val="0D0D0D"/>
                        </a:solidFill>
                        <a:effectLst/>
                        <a:latin typeface="等线" panose="02010600030101010101" pitchFamily="2" charset="-122"/>
                        <a:ea typeface="等线" panose="02010600030101010101" pitchFamily="2" charset="-122"/>
                      </a:endParaRPr>
                    </a:p>
                  </a:txBody>
                  <a:tcPr marL="6190" marR="6190" marT="6190" marB="0" anchor="ctr"/>
                </a:tc>
                <a:tc>
                  <a:txBody>
                    <a:bodyPr/>
                    <a:lstStyle/>
                    <a:p>
                      <a:pPr algn="ctr" fontAlgn="ctr"/>
                      <a:r>
                        <a:rPr lang="zh-CN" altLang="en-US" sz="1100" u="none" strike="noStrike">
                          <a:effectLst/>
                        </a:rPr>
                        <a:t>永州红狮水泥有限公司</a:t>
                      </a: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190" marR="6190" marT="6190" marB="0" anchor="ctr"/>
                </a:tc>
                <a:tc>
                  <a:txBody>
                    <a:bodyPr/>
                    <a:lstStyle/>
                    <a:p>
                      <a:pPr algn="ctr" fontAlgn="ctr"/>
                      <a:r>
                        <a:rPr lang="en-US" sz="1100" u="none" strike="noStrike">
                          <a:effectLst/>
                        </a:rPr>
                        <a:t>CEMS</a:t>
                      </a:r>
                      <a:endParaRPr lang="en-US" sz="1100" b="0" i="0" u="none" strike="noStrike">
                        <a:solidFill>
                          <a:srgbClr val="0D0D0D"/>
                        </a:solidFill>
                        <a:effectLst/>
                        <a:latin typeface="等线" panose="02010600030101010101" pitchFamily="2" charset="-122"/>
                        <a:ea typeface="等线" panose="02010600030101010101" pitchFamily="2" charset="-122"/>
                      </a:endParaRPr>
                    </a:p>
                  </a:txBody>
                  <a:tcPr marL="6190" marR="6190" marT="6190" marB="0" anchor="ctr"/>
                </a:tc>
                <a:extLst>
                  <a:ext uri="{0D108BD9-81ED-4DB2-BD59-A6C34878D82A}">
                    <a16:rowId xmlns:a16="http://schemas.microsoft.com/office/drawing/2014/main" val="1254133188"/>
                  </a:ext>
                </a:extLst>
              </a:tr>
              <a:tr h="204032">
                <a:tc>
                  <a:txBody>
                    <a:bodyPr/>
                    <a:lstStyle/>
                    <a:p>
                      <a:pPr algn="ctr" fontAlgn="ctr"/>
                      <a:r>
                        <a:rPr lang="en-US" altLang="zh-CN" sz="1100" u="none" strike="noStrike">
                          <a:effectLst/>
                        </a:rPr>
                        <a:t>6</a:t>
                      </a:r>
                      <a:endParaRPr lang="en-US" altLang="zh-CN" sz="1100" b="0" i="0" u="none" strike="noStrike">
                        <a:solidFill>
                          <a:srgbClr val="0D0D0D"/>
                        </a:solidFill>
                        <a:effectLst/>
                        <a:latin typeface="等线" panose="02010600030101010101" pitchFamily="2" charset="-122"/>
                        <a:ea typeface="等线" panose="02010600030101010101" pitchFamily="2" charset="-122"/>
                      </a:endParaRPr>
                    </a:p>
                  </a:txBody>
                  <a:tcPr marL="6190" marR="6190" marT="6190" marB="0" anchor="ctr"/>
                </a:tc>
                <a:tc>
                  <a:txBody>
                    <a:bodyPr/>
                    <a:lstStyle/>
                    <a:p>
                      <a:pPr algn="ctr" fontAlgn="ctr"/>
                      <a:r>
                        <a:rPr lang="zh-CN" altLang="en-US" sz="1100" u="none" strike="noStrike">
                          <a:effectLst/>
                        </a:rPr>
                        <a:t>中材株洲水泥责任有限公司</a:t>
                      </a: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190" marR="6190" marT="6190" marB="0" anchor="ctr"/>
                </a:tc>
                <a:tc>
                  <a:txBody>
                    <a:bodyPr/>
                    <a:lstStyle/>
                    <a:p>
                      <a:pPr algn="ctr" fontAlgn="ctr"/>
                      <a:r>
                        <a:rPr lang="en-US" sz="1100" u="none" strike="noStrike">
                          <a:effectLst/>
                        </a:rPr>
                        <a:t>CEMS</a:t>
                      </a:r>
                      <a:endParaRPr lang="en-US" sz="1100" b="0" i="0" u="none" strike="noStrike">
                        <a:solidFill>
                          <a:srgbClr val="0D0D0D"/>
                        </a:solidFill>
                        <a:effectLst/>
                        <a:latin typeface="等线" panose="02010600030101010101" pitchFamily="2" charset="-122"/>
                        <a:ea typeface="等线" panose="02010600030101010101" pitchFamily="2" charset="-122"/>
                      </a:endParaRPr>
                    </a:p>
                  </a:txBody>
                  <a:tcPr marL="6190" marR="6190" marT="6190" marB="0" anchor="ctr"/>
                </a:tc>
                <a:extLst>
                  <a:ext uri="{0D108BD9-81ED-4DB2-BD59-A6C34878D82A}">
                    <a16:rowId xmlns:a16="http://schemas.microsoft.com/office/drawing/2014/main" val="3697467253"/>
                  </a:ext>
                </a:extLst>
              </a:tr>
              <a:tr h="204032">
                <a:tc>
                  <a:txBody>
                    <a:bodyPr/>
                    <a:lstStyle/>
                    <a:p>
                      <a:pPr algn="ctr" fontAlgn="ctr"/>
                      <a:r>
                        <a:rPr lang="en-US" altLang="zh-CN" sz="1100" u="none" strike="noStrike">
                          <a:effectLst/>
                        </a:rPr>
                        <a:t>7</a:t>
                      </a:r>
                      <a:endParaRPr lang="en-US" altLang="zh-CN" sz="1100" b="0" i="0" u="none" strike="noStrike">
                        <a:solidFill>
                          <a:srgbClr val="0D0D0D"/>
                        </a:solidFill>
                        <a:effectLst/>
                        <a:latin typeface="等线" panose="02010600030101010101" pitchFamily="2" charset="-122"/>
                        <a:ea typeface="等线" panose="02010600030101010101" pitchFamily="2" charset="-122"/>
                      </a:endParaRPr>
                    </a:p>
                  </a:txBody>
                  <a:tcPr marL="6190" marR="6190" marT="6190" marB="0" anchor="ctr"/>
                </a:tc>
                <a:tc>
                  <a:txBody>
                    <a:bodyPr/>
                    <a:lstStyle/>
                    <a:p>
                      <a:pPr algn="ctr" fontAlgn="ctr"/>
                      <a:r>
                        <a:rPr lang="zh-CN" altLang="en-US" sz="1100" u="none" strike="noStrike">
                          <a:effectLst/>
                        </a:rPr>
                        <a:t>湖南株冶有色金属有限公司</a:t>
                      </a: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190" marR="6190" marT="6190" marB="0" anchor="ctr"/>
                </a:tc>
                <a:tc>
                  <a:txBody>
                    <a:bodyPr/>
                    <a:lstStyle/>
                    <a:p>
                      <a:pPr algn="ctr" fontAlgn="ctr"/>
                      <a:r>
                        <a:rPr lang="en-US" sz="1100" u="none" strike="noStrike">
                          <a:effectLst/>
                        </a:rPr>
                        <a:t>CEMS</a:t>
                      </a:r>
                      <a:endParaRPr lang="en-US" sz="1100" b="0" i="0" u="none" strike="noStrike">
                        <a:solidFill>
                          <a:srgbClr val="0D0D0D"/>
                        </a:solidFill>
                        <a:effectLst/>
                        <a:latin typeface="等线" panose="02010600030101010101" pitchFamily="2" charset="-122"/>
                        <a:ea typeface="等线" panose="02010600030101010101" pitchFamily="2" charset="-122"/>
                      </a:endParaRPr>
                    </a:p>
                  </a:txBody>
                  <a:tcPr marL="6190" marR="6190" marT="6190" marB="0" anchor="ctr"/>
                </a:tc>
                <a:extLst>
                  <a:ext uri="{0D108BD9-81ED-4DB2-BD59-A6C34878D82A}">
                    <a16:rowId xmlns:a16="http://schemas.microsoft.com/office/drawing/2014/main" val="3384927869"/>
                  </a:ext>
                </a:extLst>
              </a:tr>
              <a:tr h="289114">
                <a:tc>
                  <a:txBody>
                    <a:bodyPr/>
                    <a:lstStyle/>
                    <a:p>
                      <a:pPr algn="ctr" fontAlgn="ctr"/>
                      <a:r>
                        <a:rPr lang="en-US" altLang="zh-CN" sz="1100" u="none" strike="noStrike">
                          <a:effectLst/>
                        </a:rPr>
                        <a:t>8</a:t>
                      </a:r>
                      <a:endParaRPr lang="en-US" altLang="zh-CN" sz="1100" b="0" i="0" u="none" strike="noStrike">
                        <a:solidFill>
                          <a:srgbClr val="0D0D0D"/>
                        </a:solidFill>
                        <a:effectLst/>
                        <a:latin typeface="等线" panose="02010600030101010101" pitchFamily="2" charset="-122"/>
                        <a:ea typeface="等线" panose="02010600030101010101" pitchFamily="2" charset="-122"/>
                      </a:endParaRPr>
                    </a:p>
                  </a:txBody>
                  <a:tcPr marL="6190" marR="6190" marT="6190" marB="0" anchor="ctr"/>
                </a:tc>
                <a:tc>
                  <a:txBody>
                    <a:bodyPr/>
                    <a:lstStyle/>
                    <a:p>
                      <a:pPr algn="ctr" fontAlgn="ctr"/>
                      <a:r>
                        <a:rPr lang="zh-CN" altLang="en-US" sz="1100" u="none" strike="noStrike">
                          <a:effectLst/>
                        </a:rPr>
                        <a:t>水口山有色金属有限责任公司第八冶炼厂</a:t>
                      </a: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190" marR="6190" marT="6190" marB="0" anchor="ctr"/>
                </a:tc>
                <a:tc>
                  <a:txBody>
                    <a:bodyPr/>
                    <a:lstStyle/>
                    <a:p>
                      <a:pPr algn="ctr" fontAlgn="ctr"/>
                      <a:r>
                        <a:rPr lang="en-US" sz="1100" u="none" strike="noStrike">
                          <a:effectLst/>
                        </a:rPr>
                        <a:t>CEMS</a:t>
                      </a:r>
                      <a:endParaRPr lang="en-US" sz="1100" b="0" i="0" u="none" strike="noStrike">
                        <a:solidFill>
                          <a:srgbClr val="0D0D0D"/>
                        </a:solidFill>
                        <a:effectLst/>
                        <a:latin typeface="等线" panose="02010600030101010101" pitchFamily="2" charset="-122"/>
                        <a:ea typeface="等线" panose="02010600030101010101" pitchFamily="2" charset="-122"/>
                      </a:endParaRPr>
                    </a:p>
                  </a:txBody>
                  <a:tcPr marL="6190" marR="6190" marT="6190" marB="0" anchor="ctr"/>
                </a:tc>
                <a:extLst>
                  <a:ext uri="{0D108BD9-81ED-4DB2-BD59-A6C34878D82A}">
                    <a16:rowId xmlns:a16="http://schemas.microsoft.com/office/drawing/2014/main" val="4136177748"/>
                  </a:ext>
                </a:extLst>
              </a:tr>
              <a:tr h="204032">
                <a:tc>
                  <a:txBody>
                    <a:bodyPr/>
                    <a:lstStyle/>
                    <a:p>
                      <a:pPr algn="ctr" fontAlgn="ctr"/>
                      <a:r>
                        <a:rPr lang="en-US" altLang="zh-CN" sz="1100" u="none" strike="noStrike">
                          <a:effectLst/>
                        </a:rPr>
                        <a:t>9</a:t>
                      </a:r>
                      <a:endParaRPr lang="en-US" altLang="zh-CN" sz="1100" b="0" i="0" u="none" strike="noStrike">
                        <a:solidFill>
                          <a:srgbClr val="0D0D0D"/>
                        </a:solidFill>
                        <a:effectLst/>
                        <a:latin typeface="等线" panose="02010600030101010101" pitchFamily="2" charset="-122"/>
                        <a:ea typeface="等线" panose="02010600030101010101" pitchFamily="2" charset="-122"/>
                      </a:endParaRPr>
                    </a:p>
                  </a:txBody>
                  <a:tcPr marL="6190" marR="6190" marT="6190" marB="0" anchor="ctr"/>
                </a:tc>
                <a:tc>
                  <a:txBody>
                    <a:bodyPr/>
                    <a:lstStyle/>
                    <a:p>
                      <a:pPr algn="ctr" fontAlgn="ctr"/>
                      <a:r>
                        <a:rPr lang="zh-CN" altLang="en-US" sz="1100" u="none" strike="noStrike">
                          <a:effectLst/>
                        </a:rPr>
                        <a:t>株洲亿丰新材料有限责任公司</a:t>
                      </a: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190" marR="6190" marT="6190" marB="0" anchor="ctr"/>
                </a:tc>
                <a:tc>
                  <a:txBody>
                    <a:bodyPr/>
                    <a:lstStyle/>
                    <a:p>
                      <a:pPr algn="ctr" fontAlgn="ctr"/>
                      <a:r>
                        <a:rPr lang="en-US" sz="1100" u="none" strike="noStrike">
                          <a:effectLst/>
                        </a:rPr>
                        <a:t>CEMS</a:t>
                      </a:r>
                      <a:endParaRPr lang="en-US" sz="1100" b="0" i="0" u="none" strike="noStrike">
                        <a:solidFill>
                          <a:srgbClr val="0D0D0D"/>
                        </a:solidFill>
                        <a:effectLst/>
                        <a:latin typeface="等线" panose="02010600030101010101" pitchFamily="2" charset="-122"/>
                        <a:ea typeface="等线" panose="02010600030101010101" pitchFamily="2" charset="-122"/>
                      </a:endParaRPr>
                    </a:p>
                  </a:txBody>
                  <a:tcPr marL="6190" marR="6190" marT="6190" marB="0" anchor="ctr"/>
                </a:tc>
                <a:extLst>
                  <a:ext uri="{0D108BD9-81ED-4DB2-BD59-A6C34878D82A}">
                    <a16:rowId xmlns:a16="http://schemas.microsoft.com/office/drawing/2014/main" val="2499310231"/>
                  </a:ext>
                </a:extLst>
              </a:tr>
              <a:tr h="274939">
                <a:tc>
                  <a:txBody>
                    <a:bodyPr/>
                    <a:lstStyle/>
                    <a:p>
                      <a:pPr algn="ctr" fontAlgn="ctr"/>
                      <a:r>
                        <a:rPr lang="en-US" altLang="zh-CN" sz="1100" u="none" strike="noStrike" dirty="0">
                          <a:effectLst/>
                        </a:rPr>
                        <a:t>10</a:t>
                      </a:r>
                      <a:endParaRPr lang="en-US" altLang="zh-CN" sz="1100" b="0" i="0" u="none" strike="noStrike" dirty="0">
                        <a:solidFill>
                          <a:srgbClr val="0D0D0D"/>
                        </a:solidFill>
                        <a:effectLst/>
                        <a:latin typeface="等线" panose="02010600030101010101" pitchFamily="2" charset="-122"/>
                        <a:ea typeface="等线" panose="02010600030101010101" pitchFamily="2" charset="-122"/>
                      </a:endParaRPr>
                    </a:p>
                  </a:txBody>
                  <a:tcPr marL="6190" marR="6190" marT="6190" marB="0" anchor="ctr"/>
                </a:tc>
                <a:tc>
                  <a:txBody>
                    <a:bodyPr/>
                    <a:lstStyle/>
                    <a:p>
                      <a:pPr algn="ctr" fontAlgn="ctr"/>
                      <a:r>
                        <a:rPr lang="zh-CN" altLang="en-US" sz="1100" u="none" strike="noStrike">
                          <a:effectLst/>
                        </a:rPr>
                        <a:t>内蒙古阿拉善盟拉本矿区灭火工程有限责任公司</a:t>
                      </a: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190" marR="6190" marT="6190" marB="0" anchor="ctr"/>
                </a:tc>
                <a:tc>
                  <a:txBody>
                    <a:bodyPr/>
                    <a:lstStyle/>
                    <a:p>
                      <a:pPr algn="ctr" fontAlgn="ctr"/>
                      <a:r>
                        <a:rPr lang="zh-CN" altLang="en-US" sz="1100" u="none" strike="noStrike">
                          <a:effectLst/>
                        </a:rPr>
                        <a:t>扬尘</a:t>
                      </a:r>
                      <a:endParaRPr lang="zh-CN" altLang="en-US" sz="1100" b="0" i="0" u="none" strike="noStrike">
                        <a:solidFill>
                          <a:srgbClr val="0D0D0D"/>
                        </a:solidFill>
                        <a:effectLst/>
                        <a:latin typeface="等线" panose="02010600030101010101" pitchFamily="2" charset="-122"/>
                        <a:ea typeface="等线" panose="02010600030101010101" pitchFamily="2" charset="-122"/>
                      </a:endParaRPr>
                    </a:p>
                  </a:txBody>
                  <a:tcPr marL="6190" marR="6190" marT="6190" marB="0" anchor="ctr"/>
                </a:tc>
                <a:extLst>
                  <a:ext uri="{0D108BD9-81ED-4DB2-BD59-A6C34878D82A}">
                    <a16:rowId xmlns:a16="http://schemas.microsoft.com/office/drawing/2014/main" val="1179386078"/>
                  </a:ext>
                </a:extLst>
              </a:tr>
              <a:tr h="204032">
                <a:tc>
                  <a:txBody>
                    <a:bodyPr/>
                    <a:lstStyle/>
                    <a:p>
                      <a:pPr algn="ctr" fontAlgn="ctr"/>
                      <a:r>
                        <a:rPr lang="en-US" altLang="zh-CN" sz="1100" u="none" strike="noStrike">
                          <a:effectLst/>
                        </a:rPr>
                        <a:t>11</a:t>
                      </a:r>
                      <a:endParaRPr lang="en-US" altLang="zh-CN" sz="1100" b="0" i="0" u="none" strike="noStrike">
                        <a:solidFill>
                          <a:srgbClr val="0D0D0D"/>
                        </a:solidFill>
                        <a:effectLst/>
                        <a:latin typeface="等线" panose="02010600030101010101" pitchFamily="2" charset="-122"/>
                        <a:ea typeface="等线" panose="02010600030101010101" pitchFamily="2" charset="-122"/>
                      </a:endParaRPr>
                    </a:p>
                  </a:txBody>
                  <a:tcPr marL="6190" marR="6190" marT="6190" marB="0" anchor="ctr"/>
                </a:tc>
                <a:tc>
                  <a:txBody>
                    <a:bodyPr/>
                    <a:lstStyle/>
                    <a:p>
                      <a:pPr algn="ctr" fontAlgn="ctr"/>
                      <a:r>
                        <a:rPr lang="zh-CN" altLang="en-US" sz="1100" u="none" strike="noStrike">
                          <a:effectLst/>
                        </a:rPr>
                        <a:t>阿拉善盟宏力煤炭有限责任公司</a:t>
                      </a: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190" marR="6190" marT="6190" marB="0" anchor="ctr"/>
                </a:tc>
                <a:tc>
                  <a:txBody>
                    <a:bodyPr/>
                    <a:lstStyle/>
                    <a:p>
                      <a:pPr algn="ctr" fontAlgn="ctr"/>
                      <a:r>
                        <a:rPr lang="zh-CN" altLang="en-US" sz="1100" u="none" strike="noStrike">
                          <a:effectLst/>
                        </a:rPr>
                        <a:t>扬尘</a:t>
                      </a:r>
                      <a:endParaRPr lang="zh-CN" altLang="en-US" sz="1100" b="0" i="0" u="none" strike="noStrike">
                        <a:solidFill>
                          <a:srgbClr val="0D0D0D"/>
                        </a:solidFill>
                        <a:effectLst/>
                        <a:latin typeface="等线" panose="02010600030101010101" pitchFamily="2" charset="-122"/>
                        <a:ea typeface="等线" panose="02010600030101010101" pitchFamily="2" charset="-122"/>
                      </a:endParaRPr>
                    </a:p>
                  </a:txBody>
                  <a:tcPr marL="6190" marR="6190" marT="6190" marB="0" anchor="ctr"/>
                </a:tc>
                <a:extLst>
                  <a:ext uri="{0D108BD9-81ED-4DB2-BD59-A6C34878D82A}">
                    <a16:rowId xmlns:a16="http://schemas.microsoft.com/office/drawing/2014/main" val="3990514055"/>
                  </a:ext>
                </a:extLst>
              </a:tr>
              <a:tr h="204032">
                <a:tc>
                  <a:txBody>
                    <a:bodyPr/>
                    <a:lstStyle/>
                    <a:p>
                      <a:pPr algn="ctr" fontAlgn="ctr"/>
                      <a:r>
                        <a:rPr lang="en-US" altLang="zh-CN" sz="1100" u="none" strike="noStrike">
                          <a:effectLst/>
                        </a:rPr>
                        <a:t>12</a:t>
                      </a:r>
                      <a:endParaRPr lang="en-US" altLang="zh-CN" sz="1100" b="0" i="0" u="none" strike="noStrike">
                        <a:solidFill>
                          <a:srgbClr val="0D0D0D"/>
                        </a:solidFill>
                        <a:effectLst/>
                        <a:latin typeface="等线" panose="02010600030101010101" pitchFamily="2" charset="-122"/>
                        <a:ea typeface="等线" panose="02010600030101010101" pitchFamily="2" charset="-122"/>
                      </a:endParaRPr>
                    </a:p>
                  </a:txBody>
                  <a:tcPr marL="6190" marR="6190" marT="6190" marB="0" anchor="ctr"/>
                </a:tc>
                <a:tc>
                  <a:txBody>
                    <a:bodyPr/>
                    <a:lstStyle/>
                    <a:p>
                      <a:pPr algn="ctr" fontAlgn="ctr"/>
                      <a:r>
                        <a:rPr lang="zh-CN" altLang="en-US" sz="1100" u="none" strike="noStrike">
                          <a:effectLst/>
                        </a:rPr>
                        <a:t>中材株洲水泥责任有限公司</a:t>
                      </a: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190" marR="6190" marT="6190" marB="0" anchor="ctr"/>
                </a:tc>
                <a:tc>
                  <a:txBody>
                    <a:bodyPr/>
                    <a:lstStyle/>
                    <a:p>
                      <a:pPr algn="ctr" fontAlgn="ctr"/>
                      <a:r>
                        <a:rPr lang="en-US" sz="1100" u="none" strike="noStrike">
                          <a:effectLst/>
                        </a:rPr>
                        <a:t>CEMS</a:t>
                      </a:r>
                      <a:endParaRPr lang="en-US" sz="1100" b="0" i="0" u="none" strike="noStrike">
                        <a:solidFill>
                          <a:srgbClr val="0D0D0D"/>
                        </a:solidFill>
                        <a:effectLst/>
                        <a:latin typeface="等线" panose="02010600030101010101" pitchFamily="2" charset="-122"/>
                        <a:ea typeface="等线" panose="02010600030101010101" pitchFamily="2" charset="-122"/>
                      </a:endParaRPr>
                    </a:p>
                  </a:txBody>
                  <a:tcPr marL="6190" marR="6190" marT="6190" marB="0" anchor="ctr"/>
                </a:tc>
                <a:extLst>
                  <a:ext uri="{0D108BD9-81ED-4DB2-BD59-A6C34878D82A}">
                    <a16:rowId xmlns:a16="http://schemas.microsoft.com/office/drawing/2014/main" val="3474199561"/>
                  </a:ext>
                </a:extLst>
              </a:tr>
              <a:tr h="204032">
                <a:tc>
                  <a:txBody>
                    <a:bodyPr/>
                    <a:lstStyle/>
                    <a:p>
                      <a:pPr algn="ctr" fontAlgn="ctr"/>
                      <a:r>
                        <a:rPr lang="en-US" altLang="zh-CN" sz="1100" u="none" strike="noStrike">
                          <a:effectLst/>
                        </a:rPr>
                        <a:t>13</a:t>
                      </a:r>
                      <a:endParaRPr lang="en-US" altLang="zh-CN" sz="1100" b="0" i="0" u="none" strike="noStrike">
                        <a:solidFill>
                          <a:srgbClr val="0D0D0D"/>
                        </a:solidFill>
                        <a:effectLst/>
                        <a:latin typeface="等线" panose="02010600030101010101" pitchFamily="2" charset="-122"/>
                        <a:ea typeface="等线" panose="02010600030101010101" pitchFamily="2" charset="-122"/>
                      </a:endParaRPr>
                    </a:p>
                  </a:txBody>
                  <a:tcPr marL="6190" marR="6190" marT="6190" marB="0" anchor="ctr"/>
                </a:tc>
                <a:tc>
                  <a:txBody>
                    <a:bodyPr/>
                    <a:lstStyle/>
                    <a:p>
                      <a:pPr algn="ctr" fontAlgn="ctr"/>
                      <a:r>
                        <a:rPr lang="zh-CN" altLang="en-US" sz="1100" u="none" strike="noStrike">
                          <a:effectLst/>
                        </a:rPr>
                        <a:t>祁阳海螺水泥有限责任公司</a:t>
                      </a: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190" marR="6190" marT="6190" marB="0" anchor="ctr"/>
                </a:tc>
                <a:tc>
                  <a:txBody>
                    <a:bodyPr/>
                    <a:lstStyle/>
                    <a:p>
                      <a:pPr algn="ctr" fontAlgn="ctr"/>
                      <a:r>
                        <a:rPr lang="en-US" sz="1100" u="none" strike="noStrike">
                          <a:effectLst/>
                        </a:rPr>
                        <a:t>CEMS</a:t>
                      </a:r>
                      <a:endParaRPr lang="en-US" sz="1100" b="0" i="0" u="none" strike="noStrike">
                        <a:solidFill>
                          <a:srgbClr val="0D0D0D"/>
                        </a:solidFill>
                        <a:effectLst/>
                        <a:latin typeface="等线" panose="02010600030101010101" pitchFamily="2" charset="-122"/>
                        <a:ea typeface="等线" panose="02010600030101010101" pitchFamily="2" charset="-122"/>
                      </a:endParaRPr>
                    </a:p>
                  </a:txBody>
                  <a:tcPr marL="6190" marR="6190" marT="6190" marB="0" anchor="ctr"/>
                </a:tc>
                <a:extLst>
                  <a:ext uri="{0D108BD9-81ED-4DB2-BD59-A6C34878D82A}">
                    <a16:rowId xmlns:a16="http://schemas.microsoft.com/office/drawing/2014/main" val="4129609138"/>
                  </a:ext>
                </a:extLst>
              </a:tr>
              <a:tr h="204032">
                <a:tc>
                  <a:txBody>
                    <a:bodyPr/>
                    <a:lstStyle/>
                    <a:p>
                      <a:pPr algn="ctr" fontAlgn="ctr"/>
                      <a:r>
                        <a:rPr lang="en-US" altLang="zh-CN" sz="1100" u="none" strike="noStrike">
                          <a:effectLst/>
                        </a:rPr>
                        <a:t>14</a:t>
                      </a:r>
                      <a:endParaRPr lang="en-US" altLang="zh-CN" sz="1100" b="0" i="0" u="none" strike="noStrike">
                        <a:solidFill>
                          <a:srgbClr val="0D0D0D"/>
                        </a:solidFill>
                        <a:effectLst/>
                        <a:latin typeface="等线" panose="02010600030101010101" pitchFamily="2" charset="-122"/>
                        <a:ea typeface="等线" panose="02010600030101010101" pitchFamily="2" charset="-122"/>
                      </a:endParaRPr>
                    </a:p>
                  </a:txBody>
                  <a:tcPr marL="6190" marR="6190" marT="6190" marB="0" anchor="ctr"/>
                </a:tc>
                <a:tc>
                  <a:txBody>
                    <a:bodyPr/>
                    <a:lstStyle/>
                    <a:p>
                      <a:pPr algn="ctr" fontAlgn="ctr"/>
                      <a:r>
                        <a:rPr lang="zh-CN" altLang="en-US" sz="1100" u="none" strike="noStrike">
                          <a:effectLst/>
                        </a:rPr>
                        <a:t>中冶京诚（湘潭）重工设备有限公司</a:t>
                      </a: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190" marR="6190" marT="6190" marB="0" anchor="ctr"/>
                </a:tc>
                <a:tc>
                  <a:txBody>
                    <a:bodyPr/>
                    <a:lstStyle/>
                    <a:p>
                      <a:pPr algn="ctr" fontAlgn="ctr"/>
                      <a:r>
                        <a:rPr lang="en-US" sz="1100" u="none" strike="noStrike">
                          <a:effectLst/>
                        </a:rPr>
                        <a:t>VOC</a:t>
                      </a:r>
                      <a:endParaRPr lang="en-US" sz="1100" b="0" i="0" u="none" strike="noStrike">
                        <a:solidFill>
                          <a:srgbClr val="0D0D0D"/>
                        </a:solidFill>
                        <a:effectLst/>
                        <a:latin typeface="等线" panose="02010600030101010101" pitchFamily="2" charset="-122"/>
                        <a:ea typeface="等线" panose="02010600030101010101" pitchFamily="2" charset="-122"/>
                      </a:endParaRPr>
                    </a:p>
                  </a:txBody>
                  <a:tcPr marL="6190" marR="6190" marT="6190" marB="0" anchor="ctr"/>
                </a:tc>
                <a:extLst>
                  <a:ext uri="{0D108BD9-81ED-4DB2-BD59-A6C34878D82A}">
                    <a16:rowId xmlns:a16="http://schemas.microsoft.com/office/drawing/2014/main" val="3292574605"/>
                  </a:ext>
                </a:extLst>
              </a:tr>
              <a:tr h="204032">
                <a:tc>
                  <a:txBody>
                    <a:bodyPr/>
                    <a:lstStyle/>
                    <a:p>
                      <a:pPr algn="ctr" fontAlgn="ctr"/>
                      <a:r>
                        <a:rPr lang="en-US" altLang="zh-CN" sz="1100" u="none" strike="noStrike">
                          <a:effectLst/>
                        </a:rPr>
                        <a:t>15</a:t>
                      </a:r>
                      <a:endParaRPr lang="en-US" altLang="zh-CN" sz="1100" b="0" i="0" u="none" strike="noStrike">
                        <a:solidFill>
                          <a:srgbClr val="0D0D0D"/>
                        </a:solidFill>
                        <a:effectLst/>
                        <a:latin typeface="等线" panose="02010600030101010101" pitchFamily="2" charset="-122"/>
                        <a:ea typeface="等线" panose="02010600030101010101" pitchFamily="2" charset="-122"/>
                      </a:endParaRPr>
                    </a:p>
                  </a:txBody>
                  <a:tcPr marL="6190" marR="6190" marT="6190" marB="0" anchor="ctr"/>
                </a:tc>
                <a:tc>
                  <a:txBody>
                    <a:bodyPr/>
                    <a:lstStyle/>
                    <a:p>
                      <a:pPr algn="ctr" fontAlgn="ctr"/>
                      <a:r>
                        <a:rPr lang="zh-CN" altLang="en-US" sz="1100" u="none" strike="noStrike">
                          <a:effectLst/>
                        </a:rPr>
                        <a:t>延锋彼欧汽车外饰系统有限公司 </a:t>
                      </a: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190" marR="6190" marT="6190" marB="0" anchor="ctr"/>
                </a:tc>
                <a:tc>
                  <a:txBody>
                    <a:bodyPr/>
                    <a:lstStyle/>
                    <a:p>
                      <a:pPr algn="ctr" fontAlgn="ctr"/>
                      <a:r>
                        <a:rPr lang="en-US" sz="1100" u="none" strike="noStrike">
                          <a:effectLst/>
                        </a:rPr>
                        <a:t>VOC</a:t>
                      </a:r>
                      <a:endParaRPr lang="en-US" sz="1100" b="0" i="0" u="none" strike="noStrike">
                        <a:solidFill>
                          <a:srgbClr val="0D0D0D"/>
                        </a:solidFill>
                        <a:effectLst/>
                        <a:latin typeface="等线" panose="02010600030101010101" pitchFamily="2" charset="-122"/>
                        <a:ea typeface="等线" panose="02010600030101010101" pitchFamily="2" charset="-122"/>
                      </a:endParaRPr>
                    </a:p>
                  </a:txBody>
                  <a:tcPr marL="6190" marR="6190" marT="6190" marB="0" anchor="ctr"/>
                </a:tc>
                <a:extLst>
                  <a:ext uri="{0D108BD9-81ED-4DB2-BD59-A6C34878D82A}">
                    <a16:rowId xmlns:a16="http://schemas.microsoft.com/office/drawing/2014/main" val="415774408"/>
                  </a:ext>
                </a:extLst>
              </a:tr>
              <a:tr h="204032">
                <a:tc>
                  <a:txBody>
                    <a:bodyPr/>
                    <a:lstStyle/>
                    <a:p>
                      <a:pPr algn="ctr" fontAlgn="ctr"/>
                      <a:r>
                        <a:rPr lang="en-US" altLang="zh-CN" sz="1100" u="none" strike="noStrike">
                          <a:effectLst/>
                        </a:rPr>
                        <a:t>16</a:t>
                      </a:r>
                      <a:endParaRPr lang="en-US" altLang="zh-CN" sz="1100" b="0" i="0" u="none" strike="noStrike">
                        <a:solidFill>
                          <a:srgbClr val="0D0D0D"/>
                        </a:solidFill>
                        <a:effectLst/>
                        <a:latin typeface="等线" panose="02010600030101010101" pitchFamily="2" charset="-122"/>
                        <a:ea typeface="等线" panose="02010600030101010101" pitchFamily="2" charset="-122"/>
                      </a:endParaRPr>
                    </a:p>
                  </a:txBody>
                  <a:tcPr marL="6190" marR="6190" marT="6190" marB="0" anchor="ctr"/>
                </a:tc>
                <a:tc>
                  <a:txBody>
                    <a:bodyPr/>
                    <a:lstStyle/>
                    <a:p>
                      <a:pPr algn="ctr" fontAlgn="ctr"/>
                      <a:r>
                        <a:rPr lang="zh-CN" altLang="en-US" sz="1100" u="none" strike="noStrike">
                          <a:effectLst/>
                        </a:rPr>
                        <a:t>湖南巨强再生资源科技发展有限公司</a:t>
                      </a: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190" marR="6190" marT="6190" marB="0" anchor="ctr"/>
                </a:tc>
                <a:tc>
                  <a:txBody>
                    <a:bodyPr/>
                    <a:lstStyle/>
                    <a:p>
                      <a:pPr algn="ctr" fontAlgn="ctr"/>
                      <a:r>
                        <a:rPr lang="en-US" sz="1100" u="none" strike="noStrike">
                          <a:effectLst/>
                        </a:rPr>
                        <a:t>CEMS</a:t>
                      </a:r>
                      <a:endParaRPr lang="en-US" sz="1100" b="0" i="0" u="none" strike="noStrike">
                        <a:solidFill>
                          <a:srgbClr val="0D0D0D"/>
                        </a:solidFill>
                        <a:effectLst/>
                        <a:latin typeface="等线" panose="02010600030101010101" pitchFamily="2" charset="-122"/>
                        <a:ea typeface="等线" panose="02010600030101010101" pitchFamily="2" charset="-122"/>
                      </a:endParaRPr>
                    </a:p>
                  </a:txBody>
                  <a:tcPr marL="6190" marR="6190" marT="6190" marB="0" anchor="ctr"/>
                </a:tc>
                <a:extLst>
                  <a:ext uri="{0D108BD9-81ED-4DB2-BD59-A6C34878D82A}">
                    <a16:rowId xmlns:a16="http://schemas.microsoft.com/office/drawing/2014/main" val="2282134304"/>
                  </a:ext>
                </a:extLst>
              </a:tr>
              <a:tr h="204032">
                <a:tc>
                  <a:txBody>
                    <a:bodyPr/>
                    <a:lstStyle/>
                    <a:p>
                      <a:pPr algn="ctr" fontAlgn="ctr"/>
                      <a:r>
                        <a:rPr lang="en-US" altLang="zh-CN" sz="1100" u="none" strike="noStrike">
                          <a:effectLst/>
                        </a:rPr>
                        <a:t>17</a:t>
                      </a:r>
                      <a:endParaRPr lang="en-US" altLang="zh-CN" sz="1100" b="0" i="0" u="none" strike="noStrike">
                        <a:solidFill>
                          <a:srgbClr val="0D0D0D"/>
                        </a:solidFill>
                        <a:effectLst/>
                        <a:latin typeface="等线" panose="02010600030101010101" pitchFamily="2" charset="-122"/>
                        <a:ea typeface="等线" panose="02010600030101010101" pitchFamily="2" charset="-122"/>
                      </a:endParaRPr>
                    </a:p>
                  </a:txBody>
                  <a:tcPr marL="6190" marR="6190" marT="6190" marB="0" anchor="ctr"/>
                </a:tc>
                <a:tc>
                  <a:txBody>
                    <a:bodyPr/>
                    <a:lstStyle/>
                    <a:p>
                      <a:pPr algn="ctr" fontAlgn="ctr"/>
                      <a:r>
                        <a:rPr lang="zh-CN" altLang="en-US" sz="1100" u="none" strike="noStrike">
                          <a:effectLst/>
                        </a:rPr>
                        <a:t>湖南百德金金属冶炼有限公司</a:t>
                      </a: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190" marR="6190" marT="6190" marB="0" anchor="ctr"/>
                </a:tc>
                <a:tc>
                  <a:txBody>
                    <a:bodyPr/>
                    <a:lstStyle/>
                    <a:p>
                      <a:pPr algn="ctr" fontAlgn="ctr"/>
                      <a:r>
                        <a:rPr lang="en-US" sz="1100" u="none" strike="noStrike">
                          <a:effectLst/>
                        </a:rPr>
                        <a:t>CEMS</a:t>
                      </a:r>
                      <a:endParaRPr lang="en-US" sz="1100" b="0" i="0" u="none" strike="noStrike">
                        <a:solidFill>
                          <a:srgbClr val="0D0D0D"/>
                        </a:solidFill>
                        <a:effectLst/>
                        <a:latin typeface="等线" panose="02010600030101010101" pitchFamily="2" charset="-122"/>
                        <a:ea typeface="等线" panose="02010600030101010101" pitchFamily="2" charset="-122"/>
                      </a:endParaRPr>
                    </a:p>
                  </a:txBody>
                  <a:tcPr marL="6190" marR="6190" marT="6190" marB="0" anchor="ctr"/>
                </a:tc>
                <a:extLst>
                  <a:ext uri="{0D108BD9-81ED-4DB2-BD59-A6C34878D82A}">
                    <a16:rowId xmlns:a16="http://schemas.microsoft.com/office/drawing/2014/main" val="3239830185"/>
                  </a:ext>
                </a:extLst>
              </a:tr>
              <a:tr h="204032">
                <a:tc>
                  <a:txBody>
                    <a:bodyPr/>
                    <a:lstStyle/>
                    <a:p>
                      <a:pPr algn="ctr" fontAlgn="ctr"/>
                      <a:r>
                        <a:rPr lang="en-US" altLang="zh-CN" sz="1100" u="none" strike="noStrike">
                          <a:effectLst/>
                        </a:rPr>
                        <a:t>18</a:t>
                      </a:r>
                      <a:endParaRPr lang="en-US" altLang="zh-CN" sz="1100" b="0" i="0" u="none" strike="noStrike">
                        <a:solidFill>
                          <a:srgbClr val="0D0D0D"/>
                        </a:solidFill>
                        <a:effectLst/>
                        <a:latin typeface="等线" panose="02010600030101010101" pitchFamily="2" charset="-122"/>
                        <a:ea typeface="等线" panose="02010600030101010101" pitchFamily="2" charset="-122"/>
                      </a:endParaRPr>
                    </a:p>
                  </a:txBody>
                  <a:tcPr marL="6190" marR="6190" marT="6190" marB="0" anchor="ctr"/>
                </a:tc>
                <a:tc>
                  <a:txBody>
                    <a:bodyPr/>
                    <a:lstStyle/>
                    <a:p>
                      <a:pPr algn="ctr" fontAlgn="ctr"/>
                      <a:r>
                        <a:rPr lang="zh-CN" altLang="en-US" sz="1100" u="none" strike="noStrike">
                          <a:effectLst/>
                        </a:rPr>
                        <a:t>比亚迪星朝汽车有限公司</a:t>
                      </a: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190" marR="6190" marT="6190" marB="0" anchor="ctr"/>
                </a:tc>
                <a:tc>
                  <a:txBody>
                    <a:bodyPr/>
                    <a:lstStyle/>
                    <a:p>
                      <a:pPr algn="ctr" fontAlgn="ctr"/>
                      <a:r>
                        <a:rPr lang="en-US" sz="1100" u="none" strike="noStrike">
                          <a:effectLst/>
                        </a:rPr>
                        <a:t>VOC</a:t>
                      </a:r>
                      <a:endParaRPr lang="en-US" sz="1100" b="0" i="0" u="none" strike="noStrike">
                        <a:solidFill>
                          <a:srgbClr val="0D0D0D"/>
                        </a:solidFill>
                        <a:effectLst/>
                        <a:latin typeface="等线" panose="02010600030101010101" pitchFamily="2" charset="-122"/>
                        <a:ea typeface="等线" panose="02010600030101010101" pitchFamily="2" charset="-122"/>
                      </a:endParaRPr>
                    </a:p>
                  </a:txBody>
                  <a:tcPr marL="6190" marR="6190" marT="6190" marB="0" anchor="ctr"/>
                </a:tc>
                <a:extLst>
                  <a:ext uri="{0D108BD9-81ED-4DB2-BD59-A6C34878D82A}">
                    <a16:rowId xmlns:a16="http://schemas.microsoft.com/office/drawing/2014/main" val="3471693791"/>
                  </a:ext>
                </a:extLst>
              </a:tr>
              <a:tr h="204032">
                <a:tc>
                  <a:txBody>
                    <a:bodyPr/>
                    <a:lstStyle/>
                    <a:p>
                      <a:pPr algn="ctr" fontAlgn="ctr"/>
                      <a:r>
                        <a:rPr lang="en-US" altLang="zh-CN" sz="1100" u="none" strike="noStrike">
                          <a:effectLst/>
                        </a:rPr>
                        <a:t>19</a:t>
                      </a:r>
                      <a:endParaRPr lang="en-US" altLang="zh-CN" sz="1100" b="0" i="0" u="none" strike="noStrike">
                        <a:solidFill>
                          <a:srgbClr val="0D0D0D"/>
                        </a:solidFill>
                        <a:effectLst/>
                        <a:latin typeface="等线" panose="02010600030101010101" pitchFamily="2" charset="-122"/>
                        <a:ea typeface="等线" panose="02010600030101010101" pitchFamily="2" charset="-122"/>
                      </a:endParaRPr>
                    </a:p>
                  </a:txBody>
                  <a:tcPr marL="6190" marR="6190" marT="6190" marB="0" anchor="ctr"/>
                </a:tc>
                <a:tc>
                  <a:txBody>
                    <a:bodyPr/>
                    <a:lstStyle/>
                    <a:p>
                      <a:pPr algn="ctr" fontAlgn="ctr"/>
                      <a:r>
                        <a:rPr lang="zh-CN" altLang="en-US" sz="1100" u="none" strike="noStrike">
                          <a:effectLst/>
                        </a:rPr>
                        <a:t>湖南创一智能科技有限公司</a:t>
                      </a: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190" marR="6190" marT="6190" marB="0" anchor="ctr"/>
                </a:tc>
                <a:tc>
                  <a:txBody>
                    <a:bodyPr/>
                    <a:lstStyle/>
                    <a:p>
                      <a:pPr algn="ctr" fontAlgn="ctr"/>
                      <a:r>
                        <a:rPr lang="en-US" sz="1100" u="none" strike="noStrike">
                          <a:effectLst/>
                        </a:rPr>
                        <a:t>VOC</a:t>
                      </a:r>
                      <a:endParaRPr lang="en-US" sz="1100" b="0" i="0" u="none" strike="noStrike">
                        <a:solidFill>
                          <a:srgbClr val="0D0D0D"/>
                        </a:solidFill>
                        <a:effectLst/>
                        <a:latin typeface="等线" panose="02010600030101010101" pitchFamily="2" charset="-122"/>
                        <a:ea typeface="等线" panose="02010600030101010101" pitchFamily="2" charset="-122"/>
                      </a:endParaRPr>
                    </a:p>
                  </a:txBody>
                  <a:tcPr marL="6190" marR="6190" marT="6190" marB="0" anchor="ctr"/>
                </a:tc>
                <a:extLst>
                  <a:ext uri="{0D108BD9-81ED-4DB2-BD59-A6C34878D82A}">
                    <a16:rowId xmlns:a16="http://schemas.microsoft.com/office/drawing/2014/main" val="1440629651"/>
                  </a:ext>
                </a:extLst>
              </a:tr>
              <a:tr h="204032">
                <a:tc>
                  <a:txBody>
                    <a:bodyPr/>
                    <a:lstStyle/>
                    <a:p>
                      <a:pPr algn="ctr" fontAlgn="ctr"/>
                      <a:r>
                        <a:rPr lang="en-US" altLang="zh-CN" sz="1100" u="none" strike="noStrike">
                          <a:effectLst/>
                        </a:rPr>
                        <a:t>20</a:t>
                      </a:r>
                      <a:endParaRPr lang="en-US" altLang="zh-CN" sz="1100" b="0" i="0" u="none" strike="noStrike">
                        <a:solidFill>
                          <a:srgbClr val="0D0D0D"/>
                        </a:solidFill>
                        <a:effectLst/>
                        <a:latin typeface="等线" panose="02010600030101010101" pitchFamily="2" charset="-122"/>
                        <a:ea typeface="等线" panose="02010600030101010101" pitchFamily="2" charset="-122"/>
                      </a:endParaRPr>
                    </a:p>
                  </a:txBody>
                  <a:tcPr marL="6190" marR="6190" marT="6190" marB="0" anchor="ctr"/>
                </a:tc>
                <a:tc>
                  <a:txBody>
                    <a:bodyPr/>
                    <a:lstStyle/>
                    <a:p>
                      <a:pPr algn="ctr" fontAlgn="ctr"/>
                      <a:r>
                        <a:rPr lang="zh-CN" altLang="en-US" sz="1100" u="none" strike="noStrike">
                          <a:effectLst/>
                        </a:rPr>
                        <a:t>湖南聚宝金昊农业高科有限公司</a:t>
                      </a: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190" marR="6190" marT="6190" marB="0" anchor="ctr"/>
                </a:tc>
                <a:tc>
                  <a:txBody>
                    <a:bodyPr/>
                    <a:lstStyle/>
                    <a:p>
                      <a:pPr algn="ctr" fontAlgn="ctr"/>
                      <a:r>
                        <a:rPr lang="en-US" sz="1100" u="none" strike="noStrike">
                          <a:effectLst/>
                        </a:rPr>
                        <a:t>CEMS</a:t>
                      </a:r>
                      <a:endParaRPr lang="en-US" sz="1100" b="0" i="0" u="none" strike="noStrike">
                        <a:solidFill>
                          <a:srgbClr val="0D0D0D"/>
                        </a:solidFill>
                        <a:effectLst/>
                        <a:latin typeface="等线" panose="02010600030101010101" pitchFamily="2" charset="-122"/>
                        <a:ea typeface="等线" panose="02010600030101010101" pitchFamily="2" charset="-122"/>
                      </a:endParaRPr>
                    </a:p>
                  </a:txBody>
                  <a:tcPr marL="6190" marR="6190" marT="6190" marB="0" anchor="ctr"/>
                </a:tc>
                <a:extLst>
                  <a:ext uri="{0D108BD9-81ED-4DB2-BD59-A6C34878D82A}">
                    <a16:rowId xmlns:a16="http://schemas.microsoft.com/office/drawing/2014/main" val="2564928549"/>
                  </a:ext>
                </a:extLst>
              </a:tr>
              <a:tr h="204032">
                <a:tc>
                  <a:txBody>
                    <a:bodyPr/>
                    <a:lstStyle/>
                    <a:p>
                      <a:pPr algn="ctr" fontAlgn="ctr"/>
                      <a:r>
                        <a:rPr lang="en-US" altLang="zh-CN" sz="1100" u="none" strike="noStrike">
                          <a:effectLst/>
                        </a:rPr>
                        <a:t>21</a:t>
                      </a:r>
                      <a:endParaRPr lang="en-US" altLang="zh-CN" sz="1100" b="0" i="0" u="none" strike="noStrike">
                        <a:solidFill>
                          <a:srgbClr val="0D0D0D"/>
                        </a:solidFill>
                        <a:effectLst/>
                        <a:latin typeface="等线" panose="02010600030101010101" pitchFamily="2" charset="-122"/>
                        <a:ea typeface="等线" panose="02010600030101010101" pitchFamily="2" charset="-122"/>
                      </a:endParaRPr>
                    </a:p>
                  </a:txBody>
                  <a:tcPr marL="6190" marR="6190" marT="6190" marB="0" anchor="ctr"/>
                </a:tc>
                <a:tc>
                  <a:txBody>
                    <a:bodyPr/>
                    <a:lstStyle/>
                    <a:p>
                      <a:pPr algn="ctr" fontAlgn="ctr"/>
                      <a:r>
                        <a:rPr lang="zh-CN" altLang="en-US" sz="1100" u="none" strike="noStrike">
                          <a:effectLst/>
                        </a:rPr>
                        <a:t>湖南信诺技术股份有限公司</a:t>
                      </a: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190" marR="6190" marT="6190" marB="0" anchor="ctr"/>
                </a:tc>
                <a:tc>
                  <a:txBody>
                    <a:bodyPr/>
                    <a:lstStyle/>
                    <a:p>
                      <a:pPr algn="ctr" fontAlgn="ctr"/>
                      <a:r>
                        <a:rPr lang="en-US" sz="1100" u="none" strike="noStrike">
                          <a:effectLst/>
                        </a:rPr>
                        <a:t>VOC</a:t>
                      </a:r>
                      <a:endParaRPr lang="en-US" sz="1100" b="0" i="0" u="none" strike="noStrike">
                        <a:solidFill>
                          <a:srgbClr val="0D0D0D"/>
                        </a:solidFill>
                        <a:effectLst/>
                        <a:latin typeface="等线" panose="02010600030101010101" pitchFamily="2" charset="-122"/>
                        <a:ea typeface="等线" panose="02010600030101010101" pitchFamily="2" charset="-122"/>
                      </a:endParaRPr>
                    </a:p>
                  </a:txBody>
                  <a:tcPr marL="6190" marR="6190" marT="6190" marB="0" anchor="ctr"/>
                </a:tc>
                <a:extLst>
                  <a:ext uri="{0D108BD9-81ED-4DB2-BD59-A6C34878D82A}">
                    <a16:rowId xmlns:a16="http://schemas.microsoft.com/office/drawing/2014/main" val="474364190"/>
                  </a:ext>
                </a:extLst>
              </a:tr>
              <a:tr h="204032">
                <a:tc>
                  <a:txBody>
                    <a:bodyPr/>
                    <a:lstStyle/>
                    <a:p>
                      <a:pPr algn="ctr" fontAlgn="ctr"/>
                      <a:r>
                        <a:rPr lang="en-US" altLang="zh-CN" sz="1100" u="none" strike="noStrike">
                          <a:effectLst/>
                        </a:rPr>
                        <a:t>22</a:t>
                      </a:r>
                      <a:endParaRPr lang="en-US" altLang="zh-CN" sz="1100" b="0" i="0" u="none" strike="noStrike">
                        <a:solidFill>
                          <a:srgbClr val="0D0D0D"/>
                        </a:solidFill>
                        <a:effectLst/>
                        <a:latin typeface="等线" panose="02010600030101010101" pitchFamily="2" charset="-122"/>
                        <a:ea typeface="等线" panose="02010600030101010101" pitchFamily="2" charset="-122"/>
                      </a:endParaRPr>
                    </a:p>
                  </a:txBody>
                  <a:tcPr marL="6190" marR="6190" marT="6190" marB="0" anchor="ctr"/>
                </a:tc>
                <a:tc>
                  <a:txBody>
                    <a:bodyPr/>
                    <a:lstStyle/>
                    <a:p>
                      <a:pPr algn="ctr" fontAlgn="ctr"/>
                      <a:r>
                        <a:rPr lang="zh-CN" altLang="en-US" sz="1100" u="none" strike="noStrike">
                          <a:effectLst/>
                        </a:rPr>
                        <a:t>湖南迈科机械有限公司</a:t>
                      </a: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190" marR="6190" marT="6190" marB="0" anchor="ctr"/>
                </a:tc>
                <a:tc>
                  <a:txBody>
                    <a:bodyPr/>
                    <a:lstStyle/>
                    <a:p>
                      <a:pPr algn="ctr" fontAlgn="ctr"/>
                      <a:r>
                        <a:rPr lang="en-US" sz="1100" u="none" strike="noStrike" dirty="0">
                          <a:effectLst/>
                        </a:rPr>
                        <a:t>VOC</a:t>
                      </a:r>
                      <a:endParaRPr lang="en-US" sz="1100" b="0" i="0" u="none" strike="noStrike" dirty="0">
                        <a:solidFill>
                          <a:srgbClr val="0D0D0D"/>
                        </a:solidFill>
                        <a:effectLst/>
                        <a:latin typeface="等线" panose="02010600030101010101" pitchFamily="2" charset="-122"/>
                        <a:ea typeface="等线" panose="02010600030101010101" pitchFamily="2" charset="-122"/>
                      </a:endParaRPr>
                    </a:p>
                  </a:txBody>
                  <a:tcPr marL="6190" marR="6190" marT="6190" marB="0" anchor="ctr"/>
                </a:tc>
                <a:extLst>
                  <a:ext uri="{0D108BD9-81ED-4DB2-BD59-A6C34878D82A}">
                    <a16:rowId xmlns:a16="http://schemas.microsoft.com/office/drawing/2014/main" val="3832094804"/>
                  </a:ext>
                </a:extLst>
              </a:tr>
            </a:tbl>
          </a:graphicData>
        </a:graphic>
      </p:graphicFrame>
    </p:spTree>
    <p:extLst>
      <p:ext uri="{BB962C8B-B14F-4D97-AF65-F5344CB8AC3E}">
        <p14:creationId xmlns:p14="http://schemas.microsoft.com/office/powerpoint/2010/main" val="10382954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dirty="0">
                <a:solidFill>
                  <a:schemeClr val="tx1">
                    <a:lumMod val="75000"/>
                    <a:lumOff val="25000"/>
                  </a:schemeClr>
                </a:solidFill>
              </a:rPr>
              <a:t>实验室仪器业绩</a:t>
            </a:r>
          </a:p>
        </p:txBody>
      </p:sp>
      <p:graphicFrame>
        <p:nvGraphicFramePr>
          <p:cNvPr id="3" name="表格 2">
            <a:extLst>
              <a:ext uri="{FF2B5EF4-FFF2-40B4-BE49-F238E27FC236}">
                <a16:creationId xmlns:a16="http://schemas.microsoft.com/office/drawing/2014/main" id="{DCA0CB00-8B57-11BD-09ED-07ECB0435823}"/>
              </a:ext>
            </a:extLst>
          </p:cNvPr>
          <p:cNvGraphicFramePr>
            <a:graphicFrameLocks noGrp="1"/>
          </p:cNvGraphicFramePr>
          <p:nvPr>
            <p:extLst>
              <p:ext uri="{D42A27DB-BD31-4B8C-83A1-F6EECF244321}">
                <p14:modId xmlns:p14="http://schemas.microsoft.com/office/powerpoint/2010/main" val="4263207980"/>
              </p:ext>
            </p:extLst>
          </p:nvPr>
        </p:nvGraphicFramePr>
        <p:xfrm>
          <a:off x="768627" y="795133"/>
          <a:ext cx="6374652" cy="5285702"/>
        </p:xfrm>
        <a:graphic>
          <a:graphicData uri="http://schemas.openxmlformats.org/drawingml/2006/table">
            <a:tbl>
              <a:tblPr/>
              <a:tblGrid>
                <a:gridCol w="435170">
                  <a:extLst>
                    <a:ext uri="{9D8B030D-6E8A-4147-A177-3AD203B41FA5}">
                      <a16:colId xmlns:a16="http://schemas.microsoft.com/office/drawing/2014/main" val="3276155774"/>
                    </a:ext>
                  </a:extLst>
                </a:gridCol>
                <a:gridCol w="2140566">
                  <a:extLst>
                    <a:ext uri="{9D8B030D-6E8A-4147-A177-3AD203B41FA5}">
                      <a16:colId xmlns:a16="http://schemas.microsoft.com/office/drawing/2014/main" val="4193847405"/>
                    </a:ext>
                  </a:extLst>
                </a:gridCol>
                <a:gridCol w="3798916">
                  <a:extLst>
                    <a:ext uri="{9D8B030D-6E8A-4147-A177-3AD203B41FA5}">
                      <a16:colId xmlns:a16="http://schemas.microsoft.com/office/drawing/2014/main" val="2824074112"/>
                    </a:ext>
                  </a:extLst>
                </a:gridCol>
              </a:tblGrid>
              <a:tr h="165178">
                <a:tc>
                  <a:txBody>
                    <a:bodyPr/>
                    <a:lstStyle/>
                    <a:p>
                      <a:pPr algn="ctr" fontAlgn="ctr"/>
                      <a:r>
                        <a:rPr lang="zh-CN" altLang="en-US" sz="800" b="1" i="0" u="none" strike="noStrike">
                          <a:solidFill>
                            <a:srgbClr val="0D0D0D"/>
                          </a:solidFill>
                          <a:effectLst/>
                          <a:latin typeface="等线" panose="02010600030101010101" pitchFamily="2" charset="-122"/>
                          <a:ea typeface="等线" panose="02010600030101010101" pitchFamily="2" charset="-122"/>
                        </a:rPr>
                        <a:t>序号</a:t>
                      </a:r>
                    </a:p>
                  </a:txBody>
                  <a:tcPr marL="4856" marR="4856" marT="4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E1"/>
                    </a:solidFill>
                  </a:tcPr>
                </a:tc>
                <a:tc>
                  <a:txBody>
                    <a:bodyPr/>
                    <a:lstStyle/>
                    <a:p>
                      <a:pPr algn="ctr" fontAlgn="ctr"/>
                      <a:r>
                        <a:rPr lang="zh-CN" altLang="en-US" sz="800" b="1" i="0" u="none" strike="noStrike">
                          <a:solidFill>
                            <a:srgbClr val="0D0D0D"/>
                          </a:solidFill>
                          <a:effectLst/>
                          <a:latin typeface="等线" panose="02010600030101010101" pitchFamily="2" charset="-122"/>
                          <a:ea typeface="等线" panose="02010600030101010101" pitchFamily="2" charset="-122"/>
                        </a:rPr>
                        <a:t>业主名称</a:t>
                      </a:r>
                    </a:p>
                  </a:txBody>
                  <a:tcPr marL="4856" marR="4856" marT="4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E1"/>
                    </a:solidFill>
                  </a:tcPr>
                </a:tc>
                <a:tc>
                  <a:txBody>
                    <a:bodyPr/>
                    <a:lstStyle/>
                    <a:p>
                      <a:pPr algn="ctr" fontAlgn="ctr"/>
                      <a:r>
                        <a:rPr lang="zh-CN" altLang="en-US" sz="800" b="1" i="0" u="none" strike="noStrike">
                          <a:solidFill>
                            <a:srgbClr val="0D0D0D"/>
                          </a:solidFill>
                          <a:effectLst/>
                          <a:latin typeface="等线" panose="02010600030101010101" pitchFamily="2" charset="-122"/>
                          <a:ea typeface="等线" panose="02010600030101010101" pitchFamily="2" charset="-122"/>
                        </a:rPr>
                        <a:t>项目名称</a:t>
                      </a:r>
                    </a:p>
                  </a:txBody>
                  <a:tcPr marL="4856" marR="4856" marT="4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E1"/>
                    </a:solidFill>
                  </a:tcPr>
                </a:tc>
                <a:extLst>
                  <a:ext uri="{0D108BD9-81ED-4DB2-BD59-A6C34878D82A}">
                    <a16:rowId xmlns:a16="http://schemas.microsoft.com/office/drawing/2014/main" val="1462534377"/>
                  </a:ext>
                </a:extLst>
              </a:tr>
              <a:tr h="165178">
                <a:tc>
                  <a:txBody>
                    <a:bodyPr/>
                    <a:lstStyle/>
                    <a:p>
                      <a:pPr algn="ctr" fontAlgn="ctr"/>
                      <a:r>
                        <a:rPr lang="en-US" altLang="zh-CN" sz="800" b="0" i="0" u="none" strike="noStrike">
                          <a:solidFill>
                            <a:srgbClr val="0D0D0D"/>
                          </a:solidFill>
                          <a:effectLst/>
                          <a:latin typeface="等线" panose="02010600030101010101" pitchFamily="2" charset="-122"/>
                          <a:ea typeface="等线" panose="02010600030101010101" pitchFamily="2" charset="-122"/>
                        </a:rPr>
                        <a:t>1</a:t>
                      </a:r>
                    </a:p>
                  </a:txBody>
                  <a:tcPr marL="4856" marR="4856" marT="4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800" b="0" i="0" u="none" strike="noStrike">
                          <a:solidFill>
                            <a:srgbClr val="0D0D0D"/>
                          </a:solidFill>
                          <a:effectLst/>
                          <a:latin typeface="等线" panose="02010600030101010101" pitchFamily="2" charset="-122"/>
                          <a:ea typeface="等线" panose="02010600030101010101" pitchFamily="2" charset="-122"/>
                        </a:rPr>
                        <a:t>娄底生态环境监测中心</a:t>
                      </a:r>
                    </a:p>
                  </a:txBody>
                  <a:tcPr marL="4856" marR="4856" marT="4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CN" altLang="en-US" sz="800" b="0" i="0" u="none" strike="noStrike">
                          <a:solidFill>
                            <a:srgbClr val="0D0D0D"/>
                          </a:solidFill>
                          <a:effectLst/>
                          <a:latin typeface="等线" panose="02010600030101010101" pitchFamily="2" charset="-122"/>
                          <a:ea typeface="等线" panose="02010600030101010101" pitchFamily="2" charset="-122"/>
                        </a:rPr>
                        <a:t>测汞仪</a:t>
                      </a:r>
                    </a:p>
                  </a:txBody>
                  <a:tcPr marL="4856" marR="4856" marT="4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72610810"/>
                  </a:ext>
                </a:extLst>
              </a:tr>
              <a:tr h="165178">
                <a:tc>
                  <a:txBody>
                    <a:bodyPr/>
                    <a:lstStyle/>
                    <a:p>
                      <a:pPr algn="ctr" fontAlgn="ctr"/>
                      <a:r>
                        <a:rPr lang="en-US" altLang="zh-CN" sz="800" b="0" i="0" u="none" strike="noStrike">
                          <a:solidFill>
                            <a:srgbClr val="0D0D0D"/>
                          </a:solidFill>
                          <a:effectLst/>
                          <a:latin typeface="等线" panose="02010600030101010101" pitchFamily="2" charset="-122"/>
                          <a:ea typeface="等线" panose="02010600030101010101" pitchFamily="2" charset="-122"/>
                        </a:rPr>
                        <a:t>2</a:t>
                      </a:r>
                    </a:p>
                  </a:txBody>
                  <a:tcPr marL="4856" marR="4856" marT="4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E1"/>
                    </a:solidFill>
                  </a:tcPr>
                </a:tc>
                <a:tc>
                  <a:txBody>
                    <a:bodyPr/>
                    <a:lstStyle/>
                    <a:p>
                      <a:pPr algn="ctr" fontAlgn="ctr"/>
                      <a:r>
                        <a:rPr lang="zh-CN" altLang="en-US" sz="800" b="0" i="0" u="none" strike="noStrike">
                          <a:solidFill>
                            <a:srgbClr val="0D0D0D"/>
                          </a:solidFill>
                          <a:effectLst/>
                          <a:latin typeface="等线" panose="02010600030101010101" pitchFamily="2" charset="-122"/>
                          <a:ea typeface="等线" panose="02010600030101010101" pitchFamily="2" charset="-122"/>
                        </a:rPr>
                        <a:t>衡阳生态环境监测中心</a:t>
                      </a:r>
                    </a:p>
                  </a:txBody>
                  <a:tcPr marL="4856" marR="4856" marT="4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E1"/>
                    </a:solidFill>
                  </a:tcPr>
                </a:tc>
                <a:tc>
                  <a:txBody>
                    <a:bodyPr/>
                    <a:lstStyle/>
                    <a:p>
                      <a:pPr algn="l" fontAlgn="ctr"/>
                      <a:r>
                        <a:rPr lang="zh-CN" altLang="en-US" sz="800" b="0" i="0" u="none" strike="noStrike">
                          <a:solidFill>
                            <a:srgbClr val="0D0D0D"/>
                          </a:solidFill>
                          <a:effectLst/>
                          <a:latin typeface="等线" panose="02010600030101010101" pitchFamily="2" charset="-122"/>
                          <a:ea typeface="等线" panose="02010600030101010101" pitchFamily="2" charset="-122"/>
                        </a:rPr>
                        <a:t>应急监测仪器</a:t>
                      </a:r>
                    </a:p>
                  </a:txBody>
                  <a:tcPr marL="4856" marR="4856" marT="4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E1"/>
                    </a:solidFill>
                  </a:tcPr>
                </a:tc>
                <a:extLst>
                  <a:ext uri="{0D108BD9-81ED-4DB2-BD59-A6C34878D82A}">
                    <a16:rowId xmlns:a16="http://schemas.microsoft.com/office/drawing/2014/main" val="1943392316"/>
                  </a:ext>
                </a:extLst>
              </a:tr>
              <a:tr h="165178">
                <a:tc>
                  <a:txBody>
                    <a:bodyPr/>
                    <a:lstStyle/>
                    <a:p>
                      <a:pPr algn="ctr" fontAlgn="ctr"/>
                      <a:r>
                        <a:rPr lang="en-US" altLang="zh-CN" sz="800" b="0" i="0" u="none" strike="noStrike">
                          <a:solidFill>
                            <a:srgbClr val="0D0D0D"/>
                          </a:solidFill>
                          <a:effectLst/>
                          <a:latin typeface="等线" panose="02010600030101010101" pitchFamily="2" charset="-122"/>
                          <a:ea typeface="等线" panose="02010600030101010101" pitchFamily="2" charset="-122"/>
                        </a:rPr>
                        <a:t>3</a:t>
                      </a:r>
                    </a:p>
                  </a:txBody>
                  <a:tcPr marL="4856" marR="4856" marT="4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800" b="0" i="0" u="none" strike="noStrike">
                          <a:solidFill>
                            <a:srgbClr val="0D0D0D"/>
                          </a:solidFill>
                          <a:effectLst/>
                          <a:latin typeface="等线" panose="02010600030101010101" pitchFamily="2" charset="-122"/>
                          <a:ea typeface="等线" panose="02010600030101010101" pitchFamily="2" charset="-122"/>
                        </a:rPr>
                        <a:t>黑龙江依兰环境监测站</a:t>
                      </a:r>
                    </a:p>
                  </a:txBody>
                  <a:tcPr marL="4856" marR="4856" marT="4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CN" altLang="en-US" sz="800" b="0" i="0" u="none" strike="noStrike">
                          <a:solidFill>
                            <a:srgbClr val="0D0D0D"/>
                          </a:solidFill>
                          <a:effectLst/>
                          <a:latin typeface="等线" panose="02010600030101010101" pitchFamily="2" charset="-122"/>
                          <a:ea typeface="等线" panose="02010600030101010101" pitchFamily="2" charset="-122"/>
                        </a:rPr>
                        <a:t>耗材、仪器</a:t>
                      </a:r>
                    </a:p>
                  </a:txBody>
                  <a:tcPr marL="4856" marR="4856" marT="4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14404992"/>
                  </a:ext>
                </a:extLst>
              </a:tr>
              <a:tr h="165178">
                <a:tc>
                  <a:txBody>
                    <a:bodyPr/>
                    <a:lstStyle/>
                    <a:p>
                      <a:pPr algn="ctr" fontAlgn="ctr"/>
                      <a:r>
                        <a:rPr lang="en-US" altLang="zh-CN" sz="800" b="0" i="0" u="none" strike="noStrike">
                          <a:solidFill>
                            <a:srgbClr val="0D0D0D"/>
                          </a:solidFill>
                          <a:effectLst/>
                          <a:latin typeface="等线" panose="02010600030101010101" pitchFamily="2" charset="-122"/>
                          <a:ea typeface="等线" panose="02010600030101010101" pitchFamily="2" charset="-122"/>
                        </a:rPr>
                        <a:t>4</a:t>
                      </a:r>
                    </a:p>
                  </a:txBody>
                  <a:tcPr marL="4856" marR="4856" marT="4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E1"/>
                    </a:solidFill>
                  </a:tcPr>
                </a:tc>
                <a:tc>
                  <a:txBody>
                    <a:bodyPr/>
                    <a:lstStyle/>
                    <a:p>
                      <a:pPr algn="ctr" fontAlgn="ctr"/>
                      <a:r>
                        <a:rPr lang="zh-CN" altLang="en-US" sz="800" b="0" i="0" u="none" strike="noStrike">
                          <a:solidFill>
                            <a:srgbClr val="0D0D0D"/>
                          </a:solidFill>
                          <a:effectLst/>
                          <a:latin typeface="等线" panose="02010600030101010101" pitchFamily="2" charset="-122"/>
                          <a:ea typeface="等线" panose="02010600030101010101" pitchFamily="2" charset="-122"/>
                        </a:rPr>
                        <a:t>株洲金山污水处理厂</a:t>
                      </a:r>
                    </a:p>
                  </a:txBody>
                  <a:tcPr marL="4856" marR="4856" marT="4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E1"/>
                    </a:solidFill>
                  </a:tcPr>
                </a:tc>
                <a:tc>
                  <a:txBody>
                    <a:bodyPr/>
                    <a:lstStyle/>
                    <a:p>
                      <a:pPr algn="l" fontAlgn="ctr"/>
                      <a:r>
                        <a:rPr lang="zh-CN" altLang="en-US" sz="800" b="0" i="0" u="none" strike="noStrike">
                          <a:solidFill>
                            <a:srgbClr val="0D0D0D"/>
                          </a:solidFill>
                          <a:effectLst/>
                          <a:latin typeface="等线" panose="02010600030101010101" pitchFamily="2" charset="-122"/>
                          <a:ea typeface="等线" panose="02010600030101010101" pitchFamily="2" charset="-122"/>
                        </a:rPr>
                        <a:t>实验室总包</a:t>
                      </a:r>
                    </a:p>
                  </a:txBody>
                  <a:tcPr marL="4856" marR="4856" marT="4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E1"/>
                    </a:solidFill>
                  </a:tcPr>
                </a:tc>
                <a:extLst>
                  <a:ext uri="{0D108BD9-81ED-4DB2-BD59-A6C34878D82A}">
                    <a16:rowId xmlns:a16="http://schemas.microsoft.com/office/drawing/2014/main" val="1122894152"/>
                  </a:ext>
                </a:extLst>
              </a:tr>
              <a:tr h="165178">
                <a:tc>
                  <a:txBody>
                    <a:bodyPr/>
                    <a:lstStyle/>
                    <a:p>
                      <a:pPr algn="ctr" fontAlgn="ctr"/>
                      <a:r>
                        <a:rPr lang="en-US" altLang="zh-CN" sz="800" b="0" i="0" u="none" strike="noStrike">
                          <a:solidFill>
                            <a:srgbClr val="0D0D0D"/>
                          </a:solidFill>
                          <a:effectLst/>
                          <a:latin typeface="等线" panose="02010600030101010101" pitchFamily="2" charset="-122"/>
                          <a:ea typeface="等线" panose="02010600030101010101" pitchFamily="2" charset="-122"/>
                        </a:rPr>
                        <a:t>5</a:t>
                      </a:r>
                    </a:p>
                  </a:txBody>
                  <a:tcPr marL="4856" marR="4856" marT="4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800" b="0" i="0" u="none" strike="noStrike">
                          <a:solidFill>
                            <a:srgbClr val="0D0D0D"/>
                          </a:solidFill>
                          <a:effectLst/>
                          <a:latin typeface="等线" panose="02010600030101010101" pitchFamily="2" charset="-122"/>
                          <a:ea typeface="等线" panose="02010600030101010101" pitchFamily="2" charset="-122"/>
                        </a:rPr>
                        <a:t>湘阴第三污水处理厂</a:t>
                      </a:r>
                    </a:p>
                  </a:txBody>
                  <a:tcPr marL="4856" marR="4856" marT="4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CN" altLang="en-US" sz="800" b="0" i="0" u="none" strike="noStrike">
                          <a:solidFill>
                            <a:srgbClr val="0D0D0D"/>
                          </a:solidFill>
                          <a:effectLst/>
                          <a:latin typeface="等线" panose="02010600030101010101" pitchFamily="2" charset="-122"/>
                          <a:ea typeface="等线" panose="02010600030101010101" pitchFamily="2" charset="-122"/>
                        </a:rPr>
                        <a:t>实验室总包</a:t>
                      </a:r>
                    </a:p>
                  </a:txBody>
                  <a:tcPr marL="4856" marR="4856" marT="4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76272093"/>
                  </a:ext>
                </a:extLst>
              </a:tr>
              <a:tr h="165178">
                <a:tc>
                  <a:txBody>
                    <a:bodyPr/>
                    <a:lstStyle/>
                    <a:p>
                      <a:pPr algn="ctr" fontAlgn="ctr"/>
                      <a:r>
                        <a:rPr lang="en-US" altLang="zh-CN" sz="800" b="0" i="0" u="none" strike="noStrike">
                          <a:solidFill>
                            <a:srgbClr val="0D0D0D"/>
                          </a:solidFill>
                          <a:effectLst/>
                          <a:latin typeface="等线" panose="02010600030101010101" pitchFamily="2" charset="-122"/>
                          <a:ea typeface="等线" panose="02010600030101010101" pitchFamily="2" charset="-122"/>
                        </a:rPr>
                        <a:t>6</a:t>
                      </a:r>
                    </a:p>
                  </a:txBody>
                  <a:tcPr marL="4856" marR="4856" marT="4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E1"/>
                    </a:solidFill>
                  </a:tcPr>
                </a:tc>
                <a:tc>
                  <a:txBody>
                    <a:bodyPr/>
                    <a:lstStyle/>
                    <a:p>
                      <a:pPr algn="ctr" fontAlgn="ctr"/>
                      <a:r>
                        <a:rPr lang="zh-CN" altLang="en-US" sz="800" b="0" i="0" u="none" strike="noStrike">
                          <a:solidFill>
                            <a:srgbClr val="0D0D0D"/>
                          </a:solidFill>
                          <a:effectLst/>
                          <a:latin typeface="等线" panose="02010600030101010101" pitchFamily="2" charset="-122"/>
                          <a:ea typeface="等线" panose="02010600030101010101" pitchFamily="2" charset="-122"/>
                        </a:rPr>
                        <a:t>湘西州古丈工业园污水处理厂</a:t>
                      </a:r>
                    </a:p>
                  </a:txBody>
                  <a:tcPr marL="4856" marR="4856" marT="4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E1"/>
                    </a:solidFill>
                  </a:tcPr>
                </a:tc>
                <a:tc>
                  <a:txBody>
                    <a:bodyPr/>
                    <a:lstStyle/>
                    <a:p>
                      <a:pPr algn="l" fontAlgn="ctr"/>
                      <a:r>
                        <a:rPr lang="zh-CN" altLang="en-US" sz="800" b="0" i="0" u="none" strike="noStrike">
                          <a:solidFill>
                            <a:srgbClr val="0D0D0D"/>
                          </a:solidFill>
                          <a:effectLst/>
                          <a:latin typeface="等线" panose="02010600030101010101" pitchFamily="2" charset="-122"/>
                          <a:ea typeface="等线" panose="02010600030101010101" pitchFamily="2" charset="-122"/>
                        </a:rPr>
                        <a:t>实验室总包</a:t>
                      </a:r>
                    </a:p>
                  </a:txBody>
                  <a:tcPr marL="4856" marR="4856" marT="4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E1"/>
                    </a:solidFill>
                  </a:tcPr>
                </a:tc>
                <a:extLst>
                  <a:ext uri="{0D108BD9-81ED-4DB2-BD59-A6C34878D82A}">
                    <a16:rowId xmlns:a16="http://schemas.microsoft.com/office/drawing/2014/main" val="2530664806"/>
                  </a:ext>
                </a:extLst>
              </a:tr>
              <a:tr h="165178">
                <a:tc>
                  <a:txBody>
                    <a:bodyPr/>
                    <a:lstStyle/>
                    <a:p>
                      <a:pPr algn="ctr" fontAlgn="ctr"/>
                      <a:r>
                        <a:rPr lang="en-US" altLang="zh-CN" sz="800" b="0" i="0" u="none" strike="noStrike">
                          <a:solidFill>
                            <a:srgbClr val="0D0D0D"/>
                          </a:solidFill>
                          <a:effectLst/>
                          <a:latin typeface="等线" panose="02010600030101010101" pitchFamily="2" charset="-122"/>
                          <a:ea typeface="等线" panose="02010600030101010101" pitchFamily="2" charset="-122"/>
                        </a:rPr>
                        <a:t>7</a:t>
                      </a:r>
                    </a:p>
                  </a:txBody>
                  <a:tcPr marL="4856" marR="4856" marT="4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800" b="0" i="0" u="none" strike="noStrike">
                          <a:solidFill>
                            <a:srgbClr val="0D0D0D"/>
                          </a:solidFill>
                          <a:effectLst/>
                          <a:latin typeface="等线" panose="02010600030101010101" pitchFamily="2" charset="-122"/>
                          <a:ea typeface="等线" panose="02010600030101010101" pitchFamily="2" charset="-122"/>
                        </a:rPr>
                        <a:t>中大检测（湖南）股份有限公司</a:t>
                      </a:r>
                    </a:p>
                  </a:txBody>
                  <a:tcPr marL="4856" marR="4856" marT="4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CN" altLang="en-US" sz="800" b="0" i="0" u="none" strike="noStrike">
                          <a:solidFill>
                            <a:srgbClr val="0D0D0D"/>
                          </a:solidFill>
                          <a:effectLst/>
                          <a:latin typeface="等线" panose="02010600030101010101" pitchFamily="2" charset="-122"/>
                          <a:ea typeface="等线" panose="02010600030101010101" pitchFamily="2" charset="-122"/>
                        </a:rPr>
                        <a:t>防爆型氢火离子法便携式挥发性有机气体分析仪</a:t>
                      </a:r>
                    </a:p>
                  </a:txBody>
                  <a:tcPr marL="4856" marR="4856" marT="4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25095769"/>
                  </a:ext>
                </a:extLst>
              </a:tr>
              <a:tr h="165178">
                <a:tc>
                  <a:txBody>
                    <a:bodyPr/>
                    <a:lstStyle/>
                    <a:p>
                      <a:pPr algn="ctr" fontAlgn="ctr"/>
                      <a:r>
                        <a:rPr lang="en-US" altLang="zh-CN" sz="800" b="0" i="0" u="none" strike="noStrike">
                          <a:solidFill>
                            <a:srgbClr val="0D0D0D"/>
                          </a:solidFill>
                          <a:effectLst/>
                          <a:latin typeface="等线" panose="02010600030101010101" pitchFamily="2" charset="-122"/>
                          <a:ea typeface="等线" panose="02010600030101010101" pitchFamily="2" charset="-122"/>
                        </a:rPr>
                        <a:t>8</a:t>
                      </a:r>
                    </a:p>
                  </a:txBody>
                  <a:tcPr marL="4856" marR="4856" marT="4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E1"/>
                    </a:solidFill>
                  </a:tcPr>
                </a:tc>
                <a:tc>
                  <a:txBody>
                    <a:bodyPr/>
                    <a:lstStyle/>
                    <a:p>
                      <a:pPr algn="ctr" fontAlgn="ctr"/>
                      <a:r>
                        <a:rPr lang="zh-CN" altLang="en-US" sz="800" b="0" i="0" u="none" strike="noStrike">
                          <a:solidFill>
                            <a:srgbClr val="0D0D0D"/>
                          </a:solidFill>
                          <a:effectLst/>
                          <a:latin typeface="等线" panose="02010600030101010101" pitchFamily="2" charset="-122"/>
                          <a:ea typeface="等线" panose="02010600030101010101" pitchFamily="2" charset="-122"/>
                        </a:rPr>
                        <a:t>株洲建设雅马哈建设摩托车有限公司</a:t>
                      </a:r>
                    </a:p>
                  </a:txBody>
                  <a:tcPr marL="4856" marR="4856" marT="4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E1"/>
                    </a:solidFill>
                  </a:tcPr>
                </a:tc>
                <a:tc>
                  <a:txBody>
                    <a:bodyPr/>
                    <a:lstStyle/>
                    <a:p>
                      <a:pPr algn="l" fontAlgn="ctr"/>
                      <a:r>
                        <a:rPr lang="zh-CN" altLang="en-US" sz="800" b="0" i="0" u="none" strike="noStrike">
                          <a:solidFill>
                            <a:srgbClr val="0D0D0D"/>
                          </a:solidFill>
                          <a:effectLst/>
                          <a:latin typeface="等线" panose="02010600030101010101" pitchFamily="2" charset="-122"/>
                          <a:ea typeface="等线" panose="02010600030101010101" pitchFamily="2" charset="-122"/>
                        </a:rPr>
                        <a:t>实验室总包</a:t>
                      </a:r>
                    </a:p>
                  </a:txBody>
                  <a:tcPr marL="4856" marR="4856" marT="4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E1"/>
                    </a:solidFill>
                  </a:tcPr>
                </a:tc>
                <a:extLst>
                  <a:ext uri="{0D108BD9-81ED-4DB2-BD59-A6C34878D82A}">
                    <a16:rowId xmlns:a16="http://schemas.microsoft.com/office/drawing/2014/main" val="812982896"/>
                  </a:ext>
                </a:extLst>
              </a:tr>
              <a:tr h="165178">
                <a:tc>
                  <a:txBody>
                    <a:bodyPr/>
                    <a:lstStyle/>
                    <a:p>
                      <a:pPr algn="ctr" fontAlgn="ctr"/>
                      <a:r>
                        <a:rPr lang="en-US" altLang="zh-CN" sz="800" b="0" i="0" u="none" strike="noStrike">
                          <a:solidFill>
                            <a:srgbClr val="0D0D0D"/>
                          </a:solidFill>
                          <a:effectLst/>
                          <a:latin typeface="等线" panose="02010600030101010101" pitchFamily="2" charset="-122"/>
                          <a:ea typeface="等线" panose="02010600030101010101" pitchFamily="2" charset="-122"/>
                        </a:rPr>
                        <a:t>9</a:t>
                      </a:r>
                    </a:p>
                  </a:txBody>
                  <a:tcPr marL="4856" marR="4856" marT="4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800" b="0" i="0" u="none" strike="noStrike">
                          <a:solidFill>
                            <a:srgbClr val="0D0D0D"/>
                          </a:solidFill>
                          <a:effectLst/>
                          <a:latin typeface="等线" panose="02010600030101010101" pitchFamily="2" charset="-122"/>
                          <a:ea typeface="等线" panose="02010600030101010101" pitchFamily="2" charset="-122"/>
                        </a:rPr>
                        <a:t>北京科力华源科技有限公司</a:t>
                      </a:r>
                    </a:p>
                  </a:txBody>
                  <a:tcPr marL="4856" marR="4856" marT="4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CN" altLang="en-US" sz="800" b="0" i="0" u="none" strike="noStrike">
                          <a:solidFill>
                            <a:srgbClr val="0D0D0D"/>
                          </a:solidFill>
                          <a:effectLst/>
                          <a:latin typeface="等线" panose="02010600030101010101" pitchFamily="2" charset="-122"/>
                          <a:ea typeface="等线" panose="02010600030101010101" pitchFamily="2" charset="-122"/>
                        </a:rPr>
                        <a:t>便携式多参数</a:t>
                      </a:r>
                    </a:p>
                  </a:txBody>
                  <a:tcPr marL="4856" marR="4856" marT="4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68669017"/>
                  </a:ext>
                </a:extLst>
              </a:tr>
              <a:tr h="165178">
                <a:tc>
                  <a:txBody>
                    <a:bodyPr/>
                    <a:lstStyle/>
                    <a:p>
                      <a:pPr algn="ctr" fontAlgn="ctr"/>
                      <a:r>
                        <a:rPr lang="en-US" altLang="zh-CN" sz="800" b="0" i="0" u="none" strike="noStrike">
                          <a:solidFill>
                            <a:srgbClr val="0D0D0D"/>
                          </a:solidFill>
                          <a:effectLst/>
                          <a:latin typeface="等线" panose="02010600030101010101" pitchFamily="2" charset="-122"/>
                          <a:ea typeface="等线" panose="02010600030101010101" pitchFamily="2" charset="-122"/>
                        </a:rPr>
                        <a:t>10</a:t>
                      </a:r>
                    </a:p>
                  </a:txBody>
                  <a:tcPr marL="4856" marR="4856" marT="4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E1"/>
                    </a:solidFill>
                  </a:tcPr>
                </a:tc>
                <a:tc>
                  <a:txBody>
                    <a:bodyPr/>
                    <a:lstStyle/>
                    <a:p>
                      <a:pPr algn="ctr" fontAlgn="ctr"/>
                      <a:r>
                        <a:rPr lang="zh-CN" altLang="en-US" sz="800" b="0" i="0" u="none" strike="noStrike">
                          <a:solidFill>
                            <a:srgbClr val="0D0D0D"/>
                          </a:solidFill>
                          <a:effectLst/>
                          <a:latin typeface="等线" panose="02010600030101010101" pitchFamily="2" charset="-122"/>
                          <a:ea typeface="等线" panose="02010600030101010101" pitchFamily="2" charset="-122"/>
                        </a:rPr>
                        <a:t>湖南瑞源石化股份有限公司</a:t>
                      </a:r>
                    </a:p>
                  </a:txBody>
                  <a:tcPr marL="4856" marR="4856" marT="4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E1"/>
                    </a:solidFill>
                  </a:tcPr>
                </a:tc>
                <a:tc>
                  <a:txBody>
                    <a:bodyPr/>
                    <a:lstStyle/>
                    <a:p>
                      <a:pPr algn="l" fontAlgn="ctr"/>
                      <a:r>
                        <a:rPr lang="zh-CN" altLang="en-US" sz="800" b="0" i="0" u="none" strike="noStrike">
                          <a:solidFill>
                            <a:srgbClr val="0D0D0D"/>
                          </a:solidFill>
                          <a:effectLst/>
                          <a:latin typeface="等线" panose="02010600030101010101" pitchFamily="2" charset="-122"/>
                          <a:ea typeface="等线" panose="02010600030101010101" pitchFamily="2" charset="-122"/>
                        </a:rPr>
                        <a:t>便携分析仪</a:t>
                      </a:r>
                    </a:p>
                  </a:txBody>
                  <a:tcPr marL="4856" marR="4856" marT="4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E1"/>
                    </a:solidFill>
                  </a:tcPr>
                </a:tc>
                <a:extLst>
                  <a:ext uri="{0D108BD9-81ED-4DB2-BD59-A6C34878D82A}">
                    <a16:rowId xmlns:a16="http://schemas.microsoft.com/office/drawing/2014/main" val="2015033959"/>
                  </a:ext>
                </a:extLst>
              </a:tr>
              <a:tr h="165178">
                <a:tc>
                  <a:txBody>
                    <a:bodyPr/>
                    <a:lstStyle/>
                    <a:p>
                      <a:pPr algn="ctr" fontAlgn="ctr"/>
                      <a:r>
                        <a:rPr lang="en-US" altLang="zh-CN" sz="800" b="0" i="0" u="none" strike="noStrike">
                          <a:solidFill>
                            <a:srgbClr val="0D0D0D"/>
                          </a:solidFill>
                          <a:effectLst/>
                          <a:latin typeface="等线" panose="02010600030101010101" pitchFamily="2" charset="-122"/>
                          <a:ea typeface="等线" panose="02010600030101010101" pitchFamily="2" charset="-122"/>
                        </a:rPr>
                        <a:t>11</a:t>
                      </a:r>
                    </a:p>
                  </a:txBody>
                  <a:tcPr marL="4856" marR="4856" marT="4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800" b="0" i="0" u="none" strike="noStrike">
                          <a:solidFill>
                            <a:srgbClr val="0D0D0D"/>
                          </a:solidFill>
                          <a:effectLst/>
                          <a:latin typeface="等线" panose="02010600030101010101" pitchFamily="2" charset="-122"/>
                          <a:ea typeface="等线" panose="02010600030101010101" pitchFamily="2" charset="-122"/>
                        </a:rPr>
                        <a:t>祁阳葛洲坝水务实验室</a:t>
                      </a:r>
                    </a:p>
                  </a:txBody>
                  <a:tcPr marL="4856" marR="4856" marT="4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CN" altLang="en-US" sz="800" b="0" i="0" u="none" strike="noStrike">
                          <a:solidFill>
                            <a:srgbClr val="0D0D0D"/>
                          </a:solidFill>
                          <a:effectLst/>
                          <a:latin typeface="等线" panose="02010600030101010101" pitchFamily="2" charset="-122"/>
                          <a:ea typeface="等线" panose="02010600030101010101" pitchFamily="2" charset="-122"/>
                        </a:rPr>
                        <a:t>实验室总包</a:t>
                      </a:r>
                    </a:p>
                  </a:txBody>
                  <a:tcPr marL="4856" marR="4856" marT="4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78256121"/>
                  </a:ext>
                </a:extLst>
              </a:tr>
              <a:tr h="165178">
                <a:tc>
                  <a:txBody>
                    <a:bodyPr/>
                    <a:lstStyle/>
                    <a:p>
                      <a:pPr algn="ctr" fontAlgn="ctr"/>
                      <a:r>
                        <a:rPr lang="en-US" altLang="zh-CN" sz="800" b="0" i="0" u="none" strike="noStrike">
                          <a:solidFill>
                            <a:srgbClr val="0D0D0D"/>
                          </a:solidFill>
                          <a:effectLst/>
                          <a:latin typeface="等线" panose="02010600030101010101" pitchFamily="2" charset="-122"/>
                          <a:ea typeface="等线" panose="02010600030101010101" pitchFamily="2" charset="-122"/>
                        </a:rPr>
                        <a:t>12</a:t>
                      </a:r>
                    </a:p>
                  </a:txBody>
                  <a:tcPr marL="4856" marR="4856" marT="4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E1"/>
                    </a:solidFill>
                  </a:tcPr>
                </a:tc>
                <a:tc>
                  <a:txBody>
                    <a:bodyPr/>
                    <a:lstStyle/>
                    <a:p>
                      <a:pPr algn="ctr" fontAlgn="ctr"/>
                      <a:r>
                        <a:rPr lang="zh-CN" altLang="en-US" sz="800" b="0" i="0" u="none" strike="noStrike">
                          <a:solidFill>
                            <a:srgbClr val="0D0D0D"/>
                          </a:solidFill>
                          <a:effectLst/>
                          <a:latin typeface="等线" panose="02010600030101010101" pitchFamily="2" charset="-122"/>
                          <a:ea typeface="等线" panose="02010600030101010101" pitchFamily="2" charset="-122"/>
                        </a:rPr>
                        <a:t>沂源水务发展有限公司</a:t>
                      </a:r>
                    </a:p>
                  </a:txBody>
                  <a:tcPr marL="4856" marR="4856" marT="4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E1"/>
                    </a:solidFill>
                  </a:tcPr>
                </a:tc>
                <a:tc>
                  <a:txBody>
                    <a:bodyPr/>
                    <a:lstStyle/>
                    <a:p>
                      <a:pPr algn="l" fontAlgn="ctr"/>
                      <a:r>
                        <a:rPr lang="zh-CN" altLang="en-US" sz="800" b="0" i="0" u="none" strike="noStrike">
                          <a:solidFill>
                            <a:srgbClr val="0D0D0D"/>
                          </a:solidFill>
                          <a:effectLst/>
                          <a:latin typeface="等线" panose="02010600030101010101" pitchFamily="2" charset="-122"/>
                          <a:ea typeface="等线" panose="02010600030101010101" pitchFamily="2" charset="-122"/>
                        </a:rPr>
                        <a:t>便携式溶解氧*</a:t>
                      </a:r>
                      <a:r>
                        <a:rPr lang="en-US" altLang="zh-CN" sz="800" b="0" i="0" u="none" strike="noStrike">
                          <a:solidFill>
                            <a:srgbClr val="0D0D0D"/>
                          </a:solidFill>
                          <a:effectLst/>
                          <a:latin typeface="等线" panose="02010600030101010101" pitchFamily="2" charset="-122"/>
                          <a:ea typeface="等线" panose="02010600030101010101" pitchFamily="2" charset="-122"/>
                        </a:rPr>
                        <a:t>2</a:t>
                      </a:r>
                      <a:r>
                        <a:rPr lang="zh-CN" altLang="en-US" sz="800" b="0" i="0" u="none" strike="noStrike">
                          <a:solidFill>
                            <a:srgbClr val="0D0D0D"/>
                          </a:solidFill>
                          <a:effectLst/>
                          <a:latin typeface="等线" panose="02010600030101010101" pitchFamily="2" charset="-122"/>
                          <a:ea typeface="等线" panose="02010600030101010101" pitchFamily="2" charset="-122"/>
                        </a:rPr>
                        <a:t>、紫外分光光度计、紫外分析软件、便携式余氯</a:t>
                      </a:r>
                    </a:p>
                  </a:txBody>
                  <a:tcPr marL="4856" marR="4856" marT="4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E1"/>
                    </a:solidFill>
                  </a:tcPr>
                </a:tc>
                <a:extLst>
                  <a:ext uri="{0D108BD9-81ED-4DB2-BD59-A6C34878D82A}">
                    <a16:rowId xmlns:a16="http://schemas.microsoft.com/office/drawing/2014/main" val="944983705"/>
                  </a:ext>
                </a:extLst>
              </a:tr>
              <a:tr h="165178">
                <a:tc>
                  <a:txBody>
                    <a:bodyPr/>
                    <a:lstStyle/>
                    <a:p>
                      <a:pPr algn="ctr" fontAlgn="ctr"/>
                      <a:r>
                        <a:rPr lang="en-US" altLang="zh-CN" sz="800" b="0" i="0" u="none" strike="noStrike">
                          <a:solidFill>
                            <a:srgbClr val="0D0D0D"/>
                          </a:solidFill>
                          <a:effectLst/>
                          <a:latin typeface="等线" panose="02010600030101010101" pitchFamily="2" charset="-122"/>
                          <a:ea typeface="等线" panose="02010600030101010101" pitchFamily="2" charset="-122"/>
                        </a:rPr>
                        <a:t>13</a:t>
                      </a:r>
                    </a:p>
                  </a:txBody>
                  <a:tcPr marL="4856" marR="4856" marT="4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800" b="0" i="0" u="none" strike="noStrike">
                          <a:solidFill>
                            <a:srgbClr val="0D0D0D"/>
                          </a:solidFill>
                          <a:effectLst/>
                          <a:latin typeface="等线" panose="02010600030101010101" pitchFamily="2" charset="-122"/>
                          <a:ea typeface="等线" panose="02010600030101010101" pitchFamily="2" charset="-122"/>
                        </a:rPr>
                        <a:t>中大检测（湖南）股份有限公司</a:t>
                      </a:r>
                    </a:p>
                  </a:txBody>
                  <a:tcPr marL="4856" marR="4856" marT="4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CN" altLang="en-US" sz="800" b="0" i="0" u="none" strike="noStrike">
                          <a:solidFill>
                            <a:srgbClr val="0D0D0D"/>
                          </a:solidFill>
                          <a:effectLst/>
                          <a:latin typeface="等线" panose="02010600030101010101" pitchFamily="2" charset="-122"/>
                          <a:ea typeface="等线" panose="02010600030101010101" pitchFamily="2" charset="-122"/>
                        </a:rPr>
                        <a:t>防爆型氢火焰离子法便携式挥发性有机气体分析仪</a:t>
                      </a:r>
                    </a:p>
                  </a:txBody>
                  <a:tcPr marL="4856" marR="4856" marT="4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41383072"/>
                  </a:ext>
                </a:extLst>
              </a:tr>
              <a:tr h="165178">
                <a:tc>
                  <a:txBody>
                    <a:bodyPr/>
                    <a:lstStyle/>
                    <a:p>
                      <a:pPr algn="ctr" fontAlgn="ctr"/>
                      <a:r>
                        <a:rPr lang="en-US" altLang="zh-CN" sz="800" b="0" i="0" u="none" strike="noStrike">
                          <a:solidFill>
                            <a:srgbClr val="0D0D0D"/>
                          </a:solidFill>
                          <a:effectLst/>
                          <a:latin typeface="等线" panose="02010600030101010101" pitchFamily="2" charset="-122"/>
                          <a:ea typeface="等线" panose="02010600030101010101" pitchFamily="2" charset="-122"/>
                        </a:rPr>
                        <a:t>14</a:t>
                      </a:r>
                    </a:p>
                  </a:txBody>
                  <a:tcPr marL="4856" marR="4856" marT="4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E1"/>
                    </a:solidFill>
                  </a:tcPr>
                </a:tc>
                <a:tc>
                  <a:txBody>
                    <a:bodyPr/>
                    <a:lstStyle/>
                    <a:p>
                      <a:pPr algn="ctr" fontAlgn="ctr"/>
                      <a:r>
                        <a:rPr lang="zh-CN" altLang="en-US" sz="800" b="0" i="0" u="none" strike="noStrike">
                          <a:solidFill>
                            <a:srgbClr val="0D0D0D"/>
                          </a:solidFill>
                          <a:effectLst/>
                          <a:latin typeface="等线" panose="02010600030101010101" pitchFamily="2" charset="-122"/>
                          <a:ea typeface="等线" panose="02010600030101010101" pitchFamily="2" charset="-122"/>
                        </a:rPr>
                        <a:t>湖南瑞源石化股份有限公司</a:t>
                      </a:r>
                    </a:p>
                  </a:txBody>
                  <a:tcPr marL="4856" marR="4856" marT="4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E1"/>
                    </a:solidFill>
                  </a:tcPr>
                </a:tc>
                <a:tc>
                  <a:txBody>
                    <a:bodyPr/>
                    <a:lstStyle/>
                    <a:p>
                      <a:pPr algn="l" fontAlgn="ctr"/>
                      <a:r>
                        <a:rPr lang="zh-CN" altLang="en-US" sz="800" b="0" i="0" u="none" strike="noStrike">
                          <a:solidFill>
                            <a:srgbClr val="0D0D0D"/>
                          </a:solidFill>
                          <a:effectLst/>
                          <a:latin typeface="等线" panose="02010600030101010101" pitchFamily="2" charset="-122"/>
                          <a:ea typeface="等线" panose="02010600030101010101" pitchFamily="2" charset="-122"/>
                        </a:rPr>
                        <a:t>谱育便携式挥发性有机气体分析仪</a:t>
                      </a:r>
                    </a:p>
                  </a:txBody>
                  <a:tcPr marL="4856" marR="4856" marT="4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E1"/>
                    </a:solidFill>
                  </a:tcPr>
                </a:tc>
                <a:extLst>
                  <a:ext uri="{0D108BD9-81ED-4DB2-BD59-A6C34878D82A}">
                    <a16:rowId xmlns:a16="http://schemas.microsoft.com/office/drawing/2014/main" val="3492327780"/>
                  </a:ext>
                </a:extLst>
              </a:tr>
              <a:tr h="165178">
                <a:tc>
                  <a:txBody>
                    <a:bodyPr/>
                    <a:lstStyle/>
                    <a:p>
                      <a:pPr algn="ctr" fontAlgn="ctr"/>
                      <a:r>
                        <a:rPr lang="en-US" altLang="zh-CN" sz="800" b="0" i="0" u="none" strike="noStrike">
                          <a:solidFill>
                            <a:srgbClr val="0D0D0D"/>
                          </a:solidFill>
                          <a:effectLst/>
                          <a:latin typeface="等线" panose="02010600030101010101" pitchFamily="2" charset="-122"/>
                          <a:ea typeface="等线" panose="02010600030101010101" pitchFamily="2" charset="-122"/>
                        </a:rPr>
                        <a:t>15</a:t>
                      </a:r>
                    </a:p>
                  </a:txBody>
                  <a:tcPr marL="4856" marR="4856" marT="4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800" b="0" i="0" u="none" strike="noStrike">
                          <a:solidFill>
                            <a:srgbClr val="0D0D0D"/>
                          </a:solidFill>
                          <a:effectLst/>
                          <a:latin typeface="等线" panose="02010600030101010101" pitchFamily="2" charset="-122"/>
                          <a:ea typeface="等线" panose="02010600030101010101" pitchFamily="2" charset="-122"/>
                        </a:rPr>
                        <a:t>湖南华域检测技术有限公司</a:t>
                      </a:r>
                    </a:p>
                  </a:txBody>
                  <a:tcPr marL="4856" marR="4856" marT="4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CN" altLang="en-US" sz="800" b="0" i="0" u="none" strike="noStrike">
                          <a:solidFill>
                            <a:srgbClr val="0D0D0D"/>
                          </a:solidFill>
                          <a:effectLst/>
                          <a:latin typeface="等线" panose="02010600030101010101" pitchFamily="2" charset="-122"/>
                          <a:ea typeface="等线" panose="02010600030101010101" pitchFamily="2" charset="-122"/>
                        </a:rPr>
                        <a:t>谱育便携式挥发性有机气体分析仪</a:t>
                      </a:r>
                    </a:p>
                  </a:txBody>
                  <a:tcPr marL="4856" marR="4856" marT="4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26272487"/>
                  </a:ext>
                </a:extLst>
              </a:tr>
              <a:tr h="330358">
                <a:tc>
                  <a:txBody>
                    <a:bodyPr/>
                    <a:lstStyle/>
                    <a:p>
                      <a:pPr algn="ctr" fontAlgn="ctr"/>
                      <a:r>
                        <a:rPr lang="en-US" altLang="zh-CN" sz="800" b="0" i="0" u="none" strike="noStrike">
                          <a:solidFill>
                            <a:srgbClr val="0D0D0D"/>
                          </a:solidFill>
                          <a:effectLst/>
                          <a:latin typeface="等线" panose="02010600030101010101" pitchFamily="2" charset="-122"/>
                          <a:ea typeface="等线" panose="02010600030101010101" pitchFamily="2" charset="-122"/>
                        </a:rPr>
                        <a:t>16</a:t>
                      </a:r>
                    </a:p>
                  </a:txBody>
                  <a:tcPr marL="4856" marR="4856" marT="4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E1"/>
                    </a:solidFill>
                  </a:tcPr>
                </a:tc>
                <a:tc>
                  <a:txBody>
                    <a:bodyPr/>
                    <a:lstStyle/>
                    <a:p>
                      <a:pPr algn="ctr" fontAlgn="b"/>
                      <a:r>
                        <a:rPr lang="zh-CN" altLang="en-US" sz="800" b="0" i="0" u="none" strike="noStrike">
                          <a:solidFill>
                            <a:srgbClr val="0D0D0D"/>
                          </a:solidFill>
                          <a:effectLst/>
                          <a:latin typeface="等线" panose="02010600030101010101" pitchFamily="2" charset="-122"/>
                          <a:ea typeface="等线" panose="02010600030101010101" pitchFamily="2" charset="-122"/>
                        </a:rPr>
                        <a:t>湖南省生态环境监测中心</a:t>
                      </a:r>
                    </a:p>
                  </a:txBody>
                  <a:tcPr marL="4856" marR="4856" marT="48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E1"/>
                    </a:solidFill>
                  </a:tcPr>
                </a:tc>
                <a:tc>
                  <a:txBody>
                    <a:bodyPr/>
                    <a:lstStyle/>
                    <a:p>
                      <a:pPr algn="l" fontAlgn="b"/>
                      <a:r>
                        <a:rPr lang="zh-CN" altLang="en-US" sz="800" b="0" i="0" u="none" strike="noStrike">
                          <a:solidFill>
                            <a:srgbClr val="0D0D0D"/>
                          </a:solidFill>
                          <a:effectLst/>
                          <a:latin typeface="等线" panose="02010600030101010101" pitchFamily="2" charset="-122"/>
                          <a:ea typeface="等线" panose="02010600030101010101" pitchFamily="2" charset="-122"/>
                        </a:rPr>
                        <a:t>气相色谱质谱联用仪</a:t>
                      </a:r>
                      <a:r>
                        <a:rPr lang="en-US" altLang="zh-CN" sz="800" b="0" i="0" u="none" strike="noStrike">
                          <a:solidFill>
                            <a:srgbClr val="0D0D0D"/>
                          </a:solidFill>
                          <a:effectLst/>
                          <a:latin typeface="等线" panose="02010600030101010101" pitchFamily="2" charset="-122"/>
                          <a:ea typeface="等线" panose="02010600030101010101" pitchFamily="2" charset="-122"/>
                        </a:rPr>
                        <a:t>(</a:t>
                      </a:r>
                      <a:r>
                        <a:rPr lang="zh-CN" altLang="en-US" sz="800" b="0" i="0" u="none" strike="noStrike">
                          <a:solidFill>
                            <a:srgbClr val="0D0D0D"/>
                          </a:solidFill>
                          <a:effectLst/>
                          <a:latin typeface="等线" panose="02010600030101010101" pitchFamily="2" charset="-122"/>
                          <a:ea typeface="等线" panose="02010600030101010101" pitchFamily="2" charset="-122"/>
                        </a:rPr>
                        <a:t>湖南省生态环境监测中心</a:t>
                      </a:r>
                      <a:r>
                        <a:rPr lang="en-US" altLang="zh-CN" sz="800" b="0" i="0" u="none" strike="noStrike">
                          <a:solidFill>
                            <a:srgbClr val="0D0D0D"/>
                          </a:solidFill>
                          <a:effectLst/>
                          <a:latin typeface="等线" panose="02010600030101010101" pitchFamily="2" charset="-122"/>
                          <a:ea typeface="等线" panose="02010600030101010101" pitchFamily="2" charset="-122"/>
                        </a:rPr>
                        <a:t>[</a:t>
                      </a:r>
                      <a:r>
                        <a:rPr lang="zh-CN" altLang="en-US" sz="800" b="0" i="0" u="none" strike="noStrike">
                          <a:solidFill>
                            <a:srgbClr val="0D0D0D"/>
                          </a:solidFill>
                          <a:effectLst/>
                          <a:latin typeface="等线" panose="02010600030101010101" pitchFamily="2" charset="-122"/>
                          <a:ea typeface="等线" panose="02010600030101010101" pitchFamily="2" charset="-122"/>
                        </a:rPr>
                        <a:t>益阳、湘潭</a:t>
                      </a:r>
                      <a:r>
                        <a:rPr lang="en-US" altLang="zh-CN" sz="800" b="0" i="0" u="none" strike="noStrike">
                          <a:solidFill>
                            <a:srgbClr val="0D0D0D"/>
                          </a:solidFill>
                          <a:effectLst/>
                          <a:latin typeface="等线" panose="02010600030101010101" pitchFamily="2" charset="-122"/>
                          <a:ea typeface="等线" panose="02010600030101010101" pitchFamily="2" charset="-122"/>
                        </a:rPr>
                        <a:t>])/2021</a:t>
                      </a:r>
                      <a:r>
                        <a:rPr lang="zh-CN" altLang="en-US" sz="800" b="0" i="0" u="none" strike="noStrike">
                          <a:solidFill>
                            <a:srgbClr val="0D0D0D"/>
                          </a:solidFill>
                          <a:effectLst/>
                          <a:latin typeface="等线" panose="02010600030101010101" pitchFamily="2" charset="-122"/>
                          <a:ea typeface="等线" panose="02010600030101010101" pitchFamily="2" charset="-122"/>
                        </a:rPr>
                        <a:t>年大气应急现场监测能力提升第七包</a:t>
                      </a:r>
                    </a:p>
                  </a:txBody>
                  <a:tcPr marL="4856" marR="4856" marT="48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E1"/>
                    </a:solidFill>
                  </a:tcPr>
                </a:tc>
                <a:extLst>
                  <a:ext uri="{0D108BD9-81ED-4DB2-BD59-A6C34878D82A}">
                    <a16:rowId xmlns:a16="http://schemas.microsoft.com/office/drawing/2014/main" val="3141221757"/>
                  </a:ext>
                </a:extLst>
              </a:tr>
              <a:tr h="330358">
                <a:tc>
                  <a:txBody>
                    <a:bodyPr/>
                    <a:lstStyle/>
                    <a:p>
                      <a:pPr algn="ctr" fontAlgn="ctr"/>
                      <a:r>
                        <a:rPr lang="en-US" altLang="zh-CN" sz="800" b="0" i="0" u="none" strike="noStrike">
                          <a:solidFill>
                            <a:srgbClr val="0D0D0D"/>
                          </a:solidFill>
                          <a:effectLst/>
                          <a:latin typeface="等线" panose="02010600030101010101" pitchFamily="2" charset="-122"/>
                          <a:ea typeface="等线" panose="02010600030101010101" pitchFamily="2" charset="-122"/>
                        </a:rPr>
                        <a:t>17</a:t>
                      </a:r>
                    </a:p>
                  </a:txBody>
                  <a:tcPr marL="4856" marR="4856" marT="4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zh-CN" altLang="en-US" sz="800" b="0" i="0" u="none" strike="noStrike">
                          <a:solidFill>
                            <a:srgbClr val="0D0D0D"/>
                          </a:solidFill>
                          <a:effectLst/>
                          <a:latin typeface="等线" panose="02010600030101010101" pitchFamily="2" charset="-122"/>
                          <a:ea typeface="等线" panose="02010600030101010101" pitchFamily="2" charset="-122"/>
                        </a:rPr>
                        <a:t>湖南省生态环境监测中心</a:t>
                      </a:r>
                    </a:p>
                  </a:txBody>
                  <a:tcPr marL="4856" marR="4856" marT="48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zh-CN" altLang="en-US" sz="800" b="0" i="0" u="none" strike="noStrike">
                          <a:solidFill>
                            <a:srgbClr val="0D0D0D"/>
                          </a:solidFill>
                          <a:effectLst/>
                          <a:latin typeface="等线" panose="02010600030101010101" pitchFamily="2" charset="-122"/>
                          <a:ea typeface="等线" panose="02010600030101010101" pitchFamily="2" charset="-122"/>
                        </a:rPr>
                        <a:t>便携式气相色谱质谱联用仪</a:t>
                      </a:r>
                      <a:r>
                        <a:rPr lang="en-US" altLang="zh-CN" sz="800" b="0" i="0" u="none" strike="noStrike">
                          <a:solidFill>
                            <a:srgbClr val="0D0D0D"/>
                          </a:solidFill>
                          <a:effectLst/>
                          <a:latin typeface="等线" panose="02010600030101010101" pitchFamily="2" charset="-122"/>
                          <a:ea typeface="等线" panose="02010600030101010101" pitchFamily="2" charset="-122"/>
                        </a:rPr>
                        <a:t>(</a:t>
                      </a:r>
                      <a:r>
                        <a:rPr lang="zh-CN" altLang="en-US" sz="800" b="0" i="0" u="none" strike="noStrike">
                          <a:solidFill>
                            <a:srgbClr val="0D0D0D"/>
                          </a:solidFill>
                          <a:effectLst/>
                          <a:latin typeface="等线" panose="02010600030101010101" pitchFamily="2" charset="-122"/>
                          <a:ea typeface="等线" panose="02010600030101010101" pitchFamily="2" charset="-122"/>
                        </a:rPr>
                        <a:t>湖南省生态环境监测中心</a:t>
                      </a:r>
                      <a:r>
                        <a:rPr lang="en-US" altLang="zh-CN" sz="800" b="0" i="0" u="none" strike="noStrike">
                          <a:solidFill>
                            <a:srgbClr val="0D0D0D"/>
                          </a:solidFill>
                          <a:effectLst/>
                          <a:latin typeface="等线" panose="02010600030101010101" pitchFamily="2" charset="-122"/>
                          <a:ea typeface="等线" panose="02010600030101010101" pitchFamily="2" charset="-122"/>
                        </a:rPr>
                        <a:t>[</a:t>
                      </a:r>
                      <a:r>
                        <a:rPr lang="zh-CN" altLang="en-US" sz="800" b="0" i="0" u="none" strike="noStrike">
                          <a:solidFill>
                            <a:srgbClr val="0D0D0D"/>
                          </a:solidFill>
                          <a:effectLst/>
                          <a:latin typeface="等线" panose="02010600030101010101" pitchFamily="2" charset="-122"/>
                          <a:ea typeface="等线" panose="02010600030101010101" pitchFamily="2" charset="-122"/>
                        </a:rPr>
                        <a:t>湘西州、张家界、郴州、永州</a:t>
                      </a:r>
                      <a:r>
                        <a:rPr lang="en-US" altLang="zh-CN" sz="800" b="0" i="0" u="none" strike="noStrike">
                          <a:solidFill>
                            <a:srgbClr val="0D0D0D"/>
                          </a:solidFill>
                          <a:effectLst/>
                          <a:latin typeface="等线" panose="02010600030101010101" pitchFamily="2" charset="-122"/>
                          <a:ea typeface="等线" panose="02010600030101010101" pitchFamily="2" charset="-122"/>
                        </a:rPr>
                        <a:t>])/2021</a:t>
                      </a:r>
                      <a:r>
                        <a:rPr lang="zh-CN" altLang="en-US" sz="800" b="0" i="0" u="none" strike="noStrike">
                          <a:solidFill>
                            <a:srgbClr val="0D0D0D"/>
                          </a:solidFill>
                          <a:effectLst/>
                          <a:latin typeface="等线" panose="02010600030101010101" pitchFamily="2" charset="-122"/>
                          <a:ea typeface="等线" panose="02010600030101010101" pitchFamily="2" charset="-122"/>
                        </a:rPr>
                        <a:t>年大气应急现场监测能力提升第八包</a:t>
                      </a:r>
                    </a:p>
                  </a:txBody>
                  <a:tcPr marL="4856" marR="4856" marT="48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94790522"/>
                  </a:ext>
                </a:extLst>
              </a:tr>
              <a:tr h="165178">
                <a:tc>
                  <a:txBody>
                    <a:bodyPr/>
                    <a:lstStyle/>
                    <a:p>
                      <a:pPr algn="ctr" fontAlgn="ctr"/>
                      <a:r>
                        <a:rPr lang="en-US" altLang="zh-CN" sz="800" b="0" i="0" u="none" strike="noStrike">
                          <a:solidFill>
                            <a:srgbClr val="0D0D0D"/>
                          </a:solidFill>
                          <a:effectLst/>
                          <a:latin typeface="等线" panose="02010600030101010101" pitchFamily="2" charset="-122"/>
                          <a:ea typeface="等线" panose="02010600030101010101" pitchFamily="2" charset="-122"/>
                        </a:rPr>
                        <a:t>18</a:t>
                      </a:r>
                    </a:p>
                  </a:txBody>
                  <a:tcPr marL="4856" marR="4856" marT="4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E1"/>
                    </a:solidFill>
                  </a:tcPr>
                </a:tc>
                <a:tc>
                  <a:txBody>
                    <a:bodyPr/>
                    <a:lstStyle/>
                    <a:p>
                      <a:pPr algn="ctr" fontAlgn="ctr"/>
                      <a:r>
                        <a:rPr lang="zh-CN" altLang="en-US" sz="800" b="0" i="0" u="none" strike="noStrike">
                          <a:solidFill>
                            <a:srgbClr val="0D0D0D"/>
                          </a:solidFill>
                          <a:effectLst/>
                          <a:latin typeface="等线" panose="02010600030101010101" pitchFamily="2" charset="-122"/>
                          <a:ea typeface="等线" panose="02010600030101010101" pitchFamily="2" charset="-122"/>
                        </a:rPr>
                        <a:t>湖南省辐射环境监督站</a:t>
                      </a:r>
                    </a:p>
                  </a:txBody>
                  <a:tcPr marL="4856" marR="4856" marT="4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E1"/>
                    </a:solidFill>
                  </a:tcPr>
                </a:tc>
                <a:tc>
                  <a:txBody>
                    <a:bodyPr/>
                    <a:lstStyle/>
                    <a:p>
                      <a:pPr algn="l" fontAlgn="ctr"/>
                      <a:r>
                        <a:rPr lang="zh-CN" altLang="en-US" sz="800" b="0" i="0" u="none" strike="noStrike">
                          <a:solidFill>
                            <a:srgbClr val="0D0D0D"/>
                          </a:solidFill>
                          <a:effectLst/>
                          <a:latin typeface="等线" panose="02010600030101010101" pitchFamily="2" charset="-122"/>
                          <a:ea typeface="等线" panose="02010600030101010101" pitchFamily="2" charset="-122"/>
                        </a:rPr>
                        <a:t>市州辐射（其他车载</a:t>
                      </a:r>
                      <a:r>
                        <a:rPr lang="en-US" altLang="zh-CN" sz="800" b="0" i="0" u="none" strike="noStrike">
                          <a:solidFill>
                            <a:srgbClr val="0D0D0D"/>
                          </a:solidFill>
                          <a:effectLst/>
                          <a:latin typeface="等线" panose="02010600030101010101" pitchFamily="2" charset="-122"/>
                          <a:ea typeface="等线" panose="02010600030101010101" pitchFamily="2" charset="-122"/>
                        </a:rPr>
                        <a:t>/</a:t>
                      </a:r>
                      <a:r>
                        <a:rPr lang="zh-CN" altLang="en-US" sz="800" b="0" i="0" u="none" strike="noStrike">
                          <a:solidFill>
                            <a:srgbClr val="0D0D0D"/>
                          </a:solidFill>
                          <a:effectLst/>
                          <a:latin typeface="等线" panose="02010600030101010101" pitchFamily="2" charset="-122"/>
                          <a:ea typeface="等线" panose="02010600030101010101" pitchFamily="2" charset="-122"/>
                        </a:rPr>
                        <a:t>便携式辐射监测）监测能力提升第一包</a:t>
                      </a:r>
                    </a:p>
                  </a:txBody>
                  <a:tcPr marL="4856" marR="4856" marT="4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E1"/>
                    </a:solidFill>
                  </a:tcPr>
                </a:tc>
                <a:extLst>
                  <a:ext uri="{0D108BD9-81ED-4DB2-BD59-A6C34878D82A}">
                    <a16:rowId xmlns:a16="http://schemas.microsoft.com/office/drawing/2014/main" val="3295247009"/>
                  </a:ext>
                </a:extLst>
              </a:tr>
              <a:tr h="165178">
                <a:tc>
                  <a:txBody>
                    <a:bodyPr/>
                    <a:lstStyle/>
                    <a:p>
                      <a:pPr algn="ctr" fontAlgn="ctr"/>
                      <a:r>
                        <a:rPr lang="en-US" altLang="zh-CN" sz="800" b="0" i="0" u="none" strike="noStrike">
                          <a:solidFill>
                            <a:srgbClr val="0D0D0D"/>
                          </a:solidFill>
                          <a:effectLst/>
                          <a:latin typeface="等线" panose="02010600030101010101" pitchFamily="2" charset="-122"/>
                          <a:ea typeface="等线" panose="02010600030101010101" pitchFamily="2" charset="-122"/>
                        </a:rPr>
                        <a:t>19</a:t>
                      </a:r>
                    </a:p>
                  </a:txBody>
                  <a:tcPr marL="4856" marR="4856" marT="4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800" b="0" i="0" u="none" strike="noStrike">
                          <a:solidFill>
                            <a:srgbClr val="0D0D0D"/>
                          </a:solidFill>
                          <a:effectLst/>
                          <a:latin typeface="等线" panose="02010600030101010101" pitchFamily="2" charset="-122"/>
                          <a:ea typeface="等线" panose="02010600030101010101" pitchFamily="2" charset="-122"/>
                        </a:rPr>
                        <a:t>湖南博世科环保科技有限公司</a:t>
                      </a:r>
                    </a:p>
                  </a:txBody>
                  <a:tcPr marL="4856" marR="4856" marT="4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CN" altLang="en-US" sz="800" b="0" i="0" u="none" strike="noStrike">
                          <a:solidFill>
                            <a:srgbClr val="0D0D0D"/>
                          </a:solidFill>
                          <a:effectLst/>
                          <a:latin typeface="等线" panose="02010600030101010101" pitchFamily="2" charset="-122"/>
                          <a:ea typeface="等线" panose="02010600030101010101" pitchFamily="2" charset="-122"/>
                        </a:rPr>
                        <a:t>湖北新宜化工</a:t>
                      </a:r>
                      <a:r>
                        <a:rPr lang="en-US" altLang="zh-CN" sz="800" b="0" i="0" u="none" strike="noStrike">
                          <a:solidFill>
                            <a:srgbClr val="0D0D0D"/>
                          </a:solidFill>
                          <a:effectLst/>
                          <a:latin typeface="等线" panose="02010600030101010101" pitchFamily="2" charset="-122"/>
                          <a:ea typeface="等线" panose="02010600030101010101" pitchFamily="2" charset="-122"/>
                        </a:rPr>
                        <a:t>55</a:t>
                      </a:r>
                      <a:r>
                        <a:rPr lang="zh-CN" altLang="en-US" sz="800" b="0" i="0" u="none" strike="noStrike">
                          <a:solidFill>
                            <a:srgbClr val="0D0D0D"/>
                          </a:solidFill>
                          <a:effectLst/>
                          <a:latin typeface="等线" panose="02010600030101010101" pitchFamily="2" charset="-122"/>
                          <a:ea typeface="等线" panose="02010600030101010101" pitchFamily="2" charset="-122"/>
                        </a:rPr>
                        <a:t>万吨年氨醇项目污水处理厂实验室</a:t>
                      </a:r>
                    </a:p>
                  </a:txBody>
                  <a:tcPr marL="4856" marR="4856" marT="4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17413761"/>
                  </a:ext>
                </a:extLst>
              </a:tr>
              <a:tr h="165178">
                <a:tc>
                  <a:txBody>
                    <a:bodyPr/>
                    <a:lstStyle/>
                    <a:p>
                      <a:pPr algn="ctr" fontAlgn="ctr"/>
                      <a:r>
                        <a:rPr lang="en-US" altLang="zh-CN" sz="800" b="0" i="0" u="none" strike="noStrike">
                          <a:solidFill>
                            <a:srgbClr val="0D0D0D"/>
                          </a:solidFill>
                          <a:effectLst/>
                          <a:latin typeface="等线" panose="02010600030101010101" pitchFamily="2" charset="-122"/>
                          <a:ea typeface="等线" panose="02010600030101010101" pitchFamily="2" charset="-122"/>
                        </a:rPr>
                        <a:t>20</a:t>
                      </a:r>
                    </a:p>
                  </a:txBody>
                  <a:tcPr marL="4856" marR="4856" marT="4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E1"/>
                    </a:solidFill>
                  </a:tcPr>
                </a:tc>
                <a:tc>
                  <a:txBody>
                    <a:bodyPr/>
                    <a:lstStyle/>
                    <a:p>
                      <a:pPr algn="ctr" fontAlgn="ctr"/>
                      <a:r>
                        <a:rPr lang="zh-CN" altLang="en-US" sz="800" b="0" i="0" u="none" strike="noStrike">
                          <a:solidFill>
                            <a:srgbClr val="0D0D0D"/>
                          </a:solidFill>
                          <a:effectLst/>
                          <a:latin typeface="等线" panose="02010600030101010101" pitchFamily="2" charset="-122"/>
                          <a:ea typeface="等线" panose="02010600030101010101" pitchFamily="2" charset="-122"/>
                        </a:rPr>
                        <a:t>湖南省职业病防治院</a:t>
                      </a:r>
                    </a:p>
                  </a:txBody>
                  <a:tcPr marL="4856" marR="4856" marT="4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E1"/>
                    </a:solidFill>
                  </a:tcPr>
                </a:tc>
                <a:tc>
                  <a:txBody>
                    <a:bodyPr/>
                    <a:lstStyle/>
                    <a:p>
                      <a:pPr algn="l" fontAlgn="ctr"/>
                      <a:r>
                        <a:rPr lang="zh-CN" altLang="en-US" sz="800" b="0" i="0" u="none" strike="noStrike">
                          <a:solidFill>
                            <a:srgbClr val="0D0D0D"/>
                          </a:solidFill>
                          <a:effectLst/>
                          <a:latin typeface="等线" panose="02010600030101010101" pitchFamily="2" charset="-122"/>
                          <a:ea typeface="等线" panose="02010600030101010101" pitchFamily="2" charset="-122"/>
                        </a:rPr>
                        <a:t>一体化水质多参数</a:t>
                      </a:r>
                    </a:p>
                  </a:txBody>
                  <a:tcPr marL="4856" marR="4856" marT="4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E1"/>
                    </a:solidFill>
                  </a:tcPr>
                </a:tc>
                <a:extLst>
                  <a:ext uri="{0D108BD9-81ED-4DB2-BD59-A6C34878D82A}">
                    <a16:rowId xmlns:a16="http://schemas.microsoft.com/office/drawing/2014/main" val="2961888556"/>
                  </a:ext>
                </a:extLst>
              </a:tr>
              <a:tr h="165178">
                <a:tc>
                  <a:txBody>
                    <a:bodyPr/>
                    <a:lstStyle/>
                    <a:p>
                      <a:pPr algn="ctr" fontAlgn="ctr"/>
                      <a:r>
                        <a:rPr lang="en-US" altLang="zh-CN" sz="800" b="0" i="0" u="none" strike="noStrike">
                          <a:solidFill>
                            <a:srgbClr val="0D0D0D"/>
                          </a:solidFill>
                          <a:effectLst/>
                          <a:latin typeface="等线" panose="02010600030101010101" pitchFamily="2" charset="-122"/>
                          <a:ea typeface="等线" panose="02010600030101010101" pitchFamily="2" charset="-122"/>
                        </a:rPr>
                        <a:t>21</a:t>
                      </a:r>
                    </a:p>
                  </a:txBody>
                  <a:tcPr marL="4856" marR="4856" marT="4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800" b="0" i="0" u="none" strike="noStrike">
                          <a:solidFill>
                            <a:srgbClr val="0D0D0D"/>
                          </a:solidFill>
                          <a:effectLst/>
                          <a:latin typeface="等线" panose="02010600030101010101" pitchFamily="2" charset="-122"/>
                          <a:ea typeface="等线" panose="02010600030101010101" pitchFamily="2" charset="-122"/>
                        </a:rPr>
                        <a:t>衡山县水利局</a:t>
                      </a:r>
                    </a:p>
                  </a:txBody>
                  <a:tcPr marL="4856" marR="4856" marT="4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CN" altLang="en-US" sz="800" b="0" i="0" u="none" strike="noStrike">
                          <a:solidFill>
                            <a:srgbClr val="0D0D0D"/>
                          </a:solidFill>
                          <a:effectLst/>
                          <a:latin typeface="等线" panose="02010600030101010101" pitchFamily="2" charset="-122"/>
                          <a:ea typeface="等线" panose="02010600030101010101" pitchFamily="2" charset="-122"/>
                        </a:rPr>
                        <a:t>便携式水质多参数</a:t>
                      </a:r>
                    </a:p>
                  </a:txBody>
                  <a:tcPr marL="4856" marR="4856" marT="4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51207841"/>
                  </a:ext>
                </a:extLst>
              </a:tr>
              <a:tr h="165178">
                <a:tc>
                  <a:txBody>
                    <a:bodyPr/>
                    <a:lstStyle/>
                    <a:p>
                      <a:pPr algn="ctr" fontAlgn="ctr"/>
                      <a:r>
                        <a:rPr lang="en-US" altLang="zh-CN" sz="800" b="0" i="0" u="none" strike="noStrike">
                          <a:solidFill>
                            <a:srgbClr val="0D0D0D"/>
                          </a:solidFill>
                          <a:effectLst/>
                          <a:latin typeface="等线" panose="02010600030101010101" pitchFamily="2" charset="-122"/>
                          <a:ea typeface="等线" panose="02010600030101010101" pitchFamily="2" charset="-122"/>
                        </a:rPr>
                        <a:t>22</a:t>
                      </a:r>
                    </a:p>
                  </a:txBody>
                  <a:tcPr marL="4856" marR="4856" marT="4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E1"/>
                    </a:solidFill>
                  </a:tcPr>
                </a:tc>
                <a:tc>
                  <a:txBody>
                    <a:bodyPr/>
                    <a:lstStyle/>
                    <a:p>
                      <a:pPr algn="ctr" fontAlgn="ctr"/>
                      <a:r>
                        <a:rPr lang="zh-CN" altLang="en-US" sz="800" b="0" i="0" u="none" strike="noStrike">
                          <a:solidFill>
                            <a:srgbClr val="0D0D0D"/>
                          </a:solidFill>
                          <a:effectLst/>
                          <a:latin typeface="等线" panose="02010600030101010101" pitchFamily="2" charset="-122"/>
                          <a:ea typeface="等线" panose="02010600030101010101" pitchFamily="2" charset="-122"/>
                        </a:rPr>
                        <a:t>艾杰仑（湖南）科技有限公司</a:t>
                      </a:r>
                    </a:p>
                  </a:txBody>
                  <a:tcPr marL="4856" marR="4856" marT="4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E1"/>
                    </a:solidFill>
                  </a:tcPr>
                </a:tc>
                <a:tc>
                  <a:txBody>
                    <a:bodyPr/>
                    <a:lstStyle/>
                    <a:p>
                      <a:pPr algn="l" fontAlgn="ctr"/>
                      <a:r>
                        <a:rPr lang="zh-CN" altLang="en-US" sz="800" b="0" i="0" u="none" strike="noStrike">
                          <a:solidFill>
                            <a:srgbClr val="0D0D0D"/>
                          </a:solidFill>
                          <a:effectLst/>
                          <a:latin typeface="等线" panose="02010600030101010101" pitchFamily="2" charset="-122"/>
                          <a:ea typeface="等线" panose="02010600030101010101" pitchFamily="2" charset="-122"/>
                        </a:rPr>
                        <a:t>便携式挥发性有机气体分析仪</a:t>
                      </a:r>
                    </a:p>
                  </a:txBody>
                  <a:tcPr marL="4856" marR="4856" marT="4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E1"/>
                    </a:solidFill>
                  </a:tcPr>
                </a:tc>
                <a:extLst>
                  <a:ext uri="{0D108BD9-81ED-4DB2-BD59-A6C34878D82A}">
                    <a16:rowId xmlns:a16="http://schemas.microsoft.com/office/drawing/2014/main" val="2543099710"/>
                  </a:ext>
                </a:extLst>
              </a:tr>
              <a:tr h="165178">
                <a:tc>
                  <a:txBody>
                    <a:bodyPr/>
                    <a:lstStyle/>
                    <a:p>
                      <a:pPr algn="ctr" fontAlgn="ctr"/>
                      <a:r>
                        <a:rPr lang="en-US" altLang="zh-CN" sz="800" b="0" i="0" u="none" strike="noStrike">
                          <a:solidFill>
                            <a:srgbClr val="0D0D0D"/>
                          </a:solidFill>
                          <a:effectLst/>
                          <a:latin typeface="等线" panose="02010600030101010101" pitchFamily="2" charset="-122"/>
                          <a:ea typeface="等线" panose="02010600030101010101" pitchFamily="2" charset="-122"/>
                        </a:rPr>
                        <a:t>23</a:t>
                      </a:r>
                    </a:p>
                  </a:txBody>
                  <a:tcPr marL="4856" marR="4856" marT="4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800" b="0" i="0" u="none" strike="noStrike">
                          <a:solidFill>
                            <a:srgbClr val="0D0D0D"/>
                          </a:solidFill>
                          <a:effectLst/>
                          <a:latin typeface="等线" panose="02010600030101010101" pitchFamily="2" charset="-122"/>
                          <a:ea typeface="等线" panose="02010600030101010101" pitchFamily="2" charset="-122"/>
                        </a:rPr>
                        <a:t>长沙双科科技有限公司</a:t>
                      </a:r>
                    </a:p>
                  </a:txBody>
                  <a:tcPr marL="4856" marR="4856" marT="4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CN" altLang="en-US" sz="800" b="0" i="0" u="none" strike="noStrike">
                          <a:solidFill>
                            <a:srgbClr val="0D0D0D"/>
                          </a:solidFill>
                          <a:effectLst/>
                          <a:latin typeface="等线" panose="02010600030101010101" pitchFamily="2" charset="-122"/>
                          <a:ea typeface="等线" panose="02010600030101010101" pitchFamily="2" charset="-122"/>
                        </a:rPr>
                        <a:t>手持式光离子化检测仪、氢火焰离子化检测仪 （</a:t>
                      </a:r>
                      <a:r>
                        <a:rPr lang="en-US" altLang="zh-CN" sz="800" b="0" i="0" u="none" strike="noStrike">
                          <a:solidFill>
                            <a:srgbClr val="0D0D0D"/>
                          </a:solidFill>
                          <a:effectLst/>
                          <a:latin typeface="等线" panose="02010600030101010101" pitchFamily="2" charset="-122"/>
                          <a:ea typeface="等线" panose="02010600030101010101" pitchFamily="2" charset="-122"/>
                        </a:rPr>
                        <a:t>PID+FID</a:t>
                      </a:r>
                      <a:r>
                        <a:rPr lang="zh-CN" altLang="en-US" sz="800" b="0" i="0" u="none" strike="noStrike">
                          <a:solidFill>
                            <a:srgbClr val="0D0D0D"/>
                          </a:solidFill>
                          <a:effectLst/>
                          <a:latin typeface="等线" panose="02010600030101010101" pitchFamily="2" charset="-122"/>
                          <a:ea typeface="等线" panose="02010600030101010101" pitchFamily="2" charset="-122"/>
                        </a:rPr>
                        <a:t>）</a:t>
                      </a:r>
                    </a:p>
                  </a:txBody>
                  <a:tcPr marL="4856" marR="4856" marT="4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02862585"/>
                  </a:ext>
                </a:extLst>
              </a:tr>
              <a:tr h="165178">
                <a:tc>
                  <a:txBody>
                    <a:bodyPr/>
                    <a:lstStyle/>
                    <a:p>
                      <a:pPr algn="ctr" fontAlgn="ctr"/>
                      <a:r>
                        <a:rPr lang="en-US" altLang="zh-CN" sz="800" b="0" i="0" u="none" strike="noStrike">
                          <a:solidFill>
                            <a:srgbClr val="0D0D0D"/>
                          </a:solidFill>
                          <a:effectLst/>
                          <a:latin typeface="等线" panose="02010600030101010101" pitchFamily="2" charset="-122"/>
                          <a:ea typeface="等线" panose="02010600030101010101" pitchFamily="2" charset="-122"/>
                        </a:rPr>
                        <a:t>24</a:t>
                      </a:r>
                    </a:p>
                  </a:txBody>
                  <a:tcPr marL="4856" marR="4856" marT="4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E1"/>
                    </a:solidFill>
                  </a:tcPr>
                </a:tc>
                <a:tc>
                  <a:txBody>
                    <a:bodyPr/>
                    <a:lstStyle/>
                    <a:p>
                      <a:pPr algn="ctr" fontAlgn="ctr"/>
                      <a:r>
                        <a:rPr lang="zh-CN" altLang="en-US" sz="800" b="0" i="0" u="none" strike="noStrike">
                          <a:solidFill>
                            <a:srgbClr val="0D0D0D"/>
                          </a:solidFill>
                          <a:effectLst/>
                          <a:latin typeface="等线" panose="02010600030101010101" pitchFamily="2" charset="-122"/>
                          <a:ea typeface="等线" panose="02010600030101010101" pitchFamily="2" charset="-122"/>
                        </a:rPr>
                        <a:t>湖南龙超化玻仪器设备有限公司</a:t>
                      </a:r>
                    </a:p>
                  </a:txBody>
                  <a:tcPr marL="4856" marR="4856" marT="4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E1"/>
                    </a:solidFill>
                  </a:tcPr>
                </a:tc>
                <a:tc>
                  <a:txBody>
                    <a:bodyPr/>
                    <a:lstStyle/>
                    <a:p>
                      <a:pPr algn="l" fontAlgn="ctr"/>
                      <a:r>
                        <a:rPr lang="zh-CN" altLang="en-US" sz="800" b="0" i="0" u="none" strike="noStrike">
                          <a:solidFill>
                            <a:srgbClr val="0D0D0D"/>
                          </a:solidFill>
                          <a:effectLst/>
                          <a:latin typeface="等线" panose="02010600030101010101" pitchFamily="2" charset="-122"/>
                          <a:ea typeface="等线" panose="02010600030101010101" pitchFamily="2" charset="-122"/>
                        </a:rPr>
                        <a:t>手持式红外热成像仪购销</a:t>
                      </a:r>
                    </a:p>
                  </a:txBody>
                  <a:tcPr marL="4856" marR="4856" marT="4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E1"/>
                    </a:solidFill>
                  </a:tcPr>
                </a:tc>
                <a:extLst>
                  <a:ext uri="{0D108BD9-81ED-4DB2-BD59-A6C34878D82A}">
                    <a16:rowId xmlns:a16="http://schemas.microsoft.com/office/drawing/2014/main" val="2933867409"/>
                  </a:ext>
                </a:extLst>
              </a:tr>
              <a:tr h="330358">
                <a:tc>
                  <a:txBody>
                    <a:bodyPr/>
                    <a:lstStyle/>
                    <a:p>
                      <a:pPr algn="ctr" fontAlgn="ctr"/>
                      <a:r>
                        <a:rPr lang="en-US" altLang="zh-CN" sz="800" b="0" i="0" u="none" strike="noStrike">
                          <a:solidFill>
                            <a:srgbClr val="0D0D0D"/>
                          </a:solidFill>
                          <a:effectLst/>
                          <a:latin typeface="等线" panose="02010600030101010101" pitchFamily="2" charset="-122"/>
                          <a:ea typeface="等线" panose="02010600030101010101" pitchFamily="2" charset="-122"/>
                        </a:rPr>
                        <a:t>25</a:t>
                      </a:r>
                    </a:p>
                  </a:txBody>
                  <a:tcPr marL="4856" marR="4856" marT="4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800" b="0" i="0" u="none" strike="noStrike">
                          <a:solidFill>
                            <a:srgbClr val="0D0D0D"/>
                          </a:solidFill>
                          <a:effectLst/>
                          <a:latin typeface="等线" panose="02010600030101010101" pitchFamily="2" charset="-122"/>
                          <a:ea typeface="等线" panose="02010600030101010101" pitchFamily="2" charset="-122"/>
                        </a:rPr>
                        <a:t>武汉雷特科技有限公司</a:t>
                      </a:r>
                      <a:br>
                        <a:rPr lang="zh-CN" altLang="en-US" sz="800" b="0" i="0" u="none" strike="noStrike">
                          <a:solidFill>
                            <a:srgbClr val="0D0D0D"/>
                          </a:solidFill>
                          <a:effectLst/>
                          <a:latin typeface="等线" panose="02010600030101010101" pitchFamily="2" charset="-122"/>
                          <a:ea typeface="等线" panose="02010600030101010101" pitchFamily="2" charset="-122"/>
                        </a:rPr>
                      </a:br>
                      <a:endParaRPr lang="zh-CN" altLang="en-US" sz="800" b="0" i="0" u="none" strike="noStrike">
                        <a:solidFill>
                          <a:srgbClr val="0D0D0D"/>
                        </a:solidFill>
                        <a:effectLst/>
                        <a:latin typeface="等线" panose="02010600030101010101" pitchFamily="2" charset="-122"/>
                        <a:ea typeface="等线" panose="02010600030101010101" pitchFamily="2" charset="-122"/>
                      </a:endParaRPr>
                    </a:p>
                  </a:txBody>
                  <a:tcPr marL="4856" marR="4856" marT="4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CN" altLang="en-US" sz="800" b="0" i="0" u="none" strike="noStrike">
                          <a:solidFill>
                            <a:srgbClr val="0D0D0D"/>
                          </a:solidFill>
                          <a:effectLst/>
                          <a:latin typeface="等线" panose="02010600030101010101" pitchFamily="2" charset="-122"/>
                          <a:ea typeface="等线" panose="02010600030101010101" pitchFamily="2" charset="-122"/>
                        </a:rPr>
                        <a:t>手持式光离子化检测仪、氢火焰离子化检测仪 （</a:t>
                      </a:r>
                      <a:r>
                        <a:rPr lang="en-US" altLang="zh-CN" sz="800" b="0" i="0" u="none" strike="noStrike">
                          <a:solidFill>
                            <a:srgbClr val="0D0D0D"/>
                          </a:solidFill>
                          <a:effectLst/>
                          <a:latin typeface="等线" panose="02010600030101010101" pitchFamily="2" charset="-122"/>
                          <a:ea typeface="等线" panose="02010600030101010101" pitchFamily="2" charset="-122"/>
                        </a:rPr>
                        <a:t>PID+FID</a:t>
                      </a:r>
                      <a:r>
                        <a:rPr lang="zh-CN" altLang="en-US" sz="800" b="0" i="0" u="none" strike="noStrike">
                          <a:solidFill>
                            <a:srgbClr val="0D0D0D"/>
                          </a:solidFill>
                          <a:effectLst/>
                          <a:latin typeface="等线" panose="02010600030101010101" pitchFamily="2" charset="-122"/>
                          <a:ea typeface="等线" panose="02010600030101010101" pitchFamily="2" charset="-122"/>
                        </a:rPr>
                        <a:t>）</a:t>
                      </a:r>
                    </a:p>
                  </a:txBody>
                  <a:tcPr marL="4856" marR="4856" marT="4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11131495"/>
                  </a:ext>
                </a:extLst>
              </a:tr>
              <a:tr h="165178">
                <a:tc>
                  <a:txBody>
                    <a:bodyPr/>
                    <a:lstStyle/>
                    <a:p>
                      <a:pPr algn="ctr" fontAlgn="ctr"/>
                      <a:r>
                        <a:rPr lang="en-US" altLang="zh-CN" sz="800" b="0" i="0" u="none" strike="noStrike">
                          <a:solidFill>
                            <a:srgbClr val="0D0D0D"/>
                          </a:solidFill>
                          <a:effectLst/>
                          <a:latin typeface="等线" panose="02010600030101010101" pitchFamily="2" charset="-122"/>
                          <a:ea typeface="等线" panose="02010600030101010101" pitchFamily="2" charset="-122"/>
                        </a:rPr>
                        <a:t>26</a:t>
                      </a:r>
                    </a:p>
                  </a:txBody>
                  <a:tcPr marL="4856" marR="4856" marT="4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E1"/>
                    </a:solidFill>
                  </a:tcPr>
                </a:tc>
                <a:tc>
                  <a:txBody>
                    <a:bodyPr/>
                    <a:lstStyle/>
                    <a:p>
                      <a:pPr algn="ctr" fontAlgn="ctr"/>
                      <a:r>
                        <a:rPr lang="zh-CN" altLang="en-US" sz="800" b="0" i="0" u="none" strike="noStrike">
                          <a:solidFill>
                            <a:srgbClr val="0D0D0D"/>
                          </a:solidFill>
                          <a:effectLst/>
                          <a:latin typeface="等线" panose="02010600030101010101" pitchFamily="2" charset="-122"/>
                          <a:ea typeface="等线" panose="02010600030101010101" pitchFamily="2" charset="-122"/>
                        </a:rPr>
                        <a:t>湖南三方环境科技有限公司</a:t>
                      </a:r>
                    </a:p>
                  </a:txBody>
                  <a:tcPr marL="4856" marR="4856" marT="4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E1"/>
                    </a:solidFill>
                  </a:tcPr>
                </a:tc>
                <a:tc>
                  <a:txBody>
                    <a:bodyPr/>
                    <a:lstStyle/>
                    <a:p>
                      <a:pPr algn="l" fontAlgn="ctr"/>
                      <a:r>
                        <a:rPr lang="zh-CN" altLang="en-US" sz="800" b="0" i="0" u="none" strike="noStrike">
                          <a:solidFill>
                            <a:srgbClr val="0D0D0D"/>
                          </a:solidFill>
                          <a:effectLst/>
                          <a:latin typeface="等线" panose="02010600030101010101" pitchFamily="2" charset="-122"/>
                          <a:ea typeface="等线" panose="02010600030101010101" pitchFamily="2" charset="-122"/>
                        </a:rPr>
                        <a:t>便携式挥发性有机气体分析仪</a:t>
                      </a:r>
                    </a:p>
                  </a:txBody>
                  <a:tcPr marL="4856" marR="4856" marT="4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E1"/>
                    </a:solidFill>
                  </a:tcPr>
                </a:tc>
                <a:extLst>
                  <a:ext uri="{0D108BD9-81ED-4DB2-BD59-A6C34878D82A}">
                    <a16:rowId xmlns:a16="http://schemas.microsoft.com/office/drawing/2014/main" val="709449070"/>
                  </a:ext>
                </a:extLst>
              </a:tr>
              <a:tr h="165178">
                <a:tc>
                  <a:txBody>
                    <a:bodyPr/>
                    <a:lstStyle/>
                    <a:p>
                      <a:pPr algn="ctr" fontAlgn="ctr"/>
                      <a:r>
                        <a:rPr lang="en-US" altLang="zh-CN" sz="800" b="0" i="0" u="none" strike="noStrike">
                          <a:solidFill>
                            <a:srgbClr val="0D0D0D"/>
                          </a:solidFill>
                          <a:effectLst/>
                          <a:latin typeface="等线" panose="02010600030101010101" pitchFamily="2" charset="-122"/>
                          <a:ea typeface="等线" panose="02010600030101010101" pitchFamily="2" charset="-122"/>
                        </a:rPr>
                        <a:t>27</a:t>
                      </a:r>
                    </a:p>
                  </a:txBody>
                  <a:tcPr marL="4856" marR="4856" marT="4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800" b="0" i="0" u="none" strike="noStrike">
                          <a:solidFill>
                            <a:srgbClr val="0D0D0D"/>
                          </a:solidFill>
                          <a:effectLst/>
                          <a:latin typeface="等线" panose="02010600030101010101" pitchFamily="2" charset="-122"/>
                          <a:ea typeface="等线" panose="02010600030101010101" pitchFamily="2" charset="-122"/>
                        </a:rPr>
                        <a:t>娄底市生态环境局涟源分局</a:t>
                      </a:r>
                    </a:p>
                  </a:txBody>
                  <a:tcPr marL="4856" marR="4856" marT="4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CN" altLang="en-US" sz="800" b="0" i="0" u="none" strike="noStrike">
                          <a:solidFill>
                            <a:srgbClr val="0D0D0D"/>
                          </a:solidFill>
                          <a:effectLst/>
                          <a:latin typeface="等线" panose="02010600030101010101" pitchFamily="2" charset="-122"/>
                          <a:ea typeface="等线" panose="02010600030101010101" pitchFamily="2" charset="-122"/>
                        </a:rPr>
                        <a:t>储氢合金套件</a:t>
                      </a:r>
                    </a:p>
                  </a:txBody>
                  <a:tcPr marL="4856" marR="4856" marT="4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87616055"/>
                  </a:ext>
                </a:extLst>
              </a:tr>
              <a:tr h="165178">
                <a:tc>
                  <a:txBody>
                    <a:bodyPr/>
                    <a:lstStyle/>
                    <a:p>
                      <a:pPr algn="ctr" fontAlgn="ctr"/>
                      <a:r>
                        <a:rPr lang="en-US" altLang="zh-CN" sz="800" b="0" i="0" u="none" strike="noStrike">
                          <a:solidFill>
                            <a:srgbClr val="0D0D0D"/>
                          </a:solidFill>
                          <a:effectLst/>
                          <a:latin typeface="等线" panose="02010600030101010101" pitchFamily="2" charset="-122"/>
                          <a:ea typeface="等线" panose="02010600030101010101" pitchFamily="2" charset="-122"/>
                        </a:rPr>
                        <a:t>28</a:t>
                      </a:r>
                    </a:p>
                  </a:txBody>
                  <a:tcPr marL="4856" marR="4856" marT="4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E1"/>
                    </a:solidFill>
                  </a:tcPr>
                </a:tc>
                <a:tc>
                  <a:txBody>
                    <a:bodyPr/>
                    <a:lstStyle/>
                    <a:p>
                      <a:pPr algn="ctr" fontAlgn="ctr"/>
                      <a:r>
                        <a:rPr lang="zh-CN" altLang="en-US" sz="800" b="0" i="0" u="none" strike="noStrike">
                          <a:solidFill>
                            <a:srgbClr val="0D0D0D"/>
                          </a:solidFill>
                          <a:effectLst/>
                          <a:latin typeface="等线" panose="02010600030101010101" pitchFamily="2" charset="-122"/>
                          <a:ea typeface="等线" panose="02010600030101010101" pitchFamily="2" charset="-122"/>
                        </a:rPr>
                        <a:t>娄底市生态环境局双峰分局</a:t>
                      </a:r>
                    </a:p>
                  </a:txBody>
                  <a:tcPr marL="4856" marR="4856" marT="4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E1"/>
                    </a:solidFill>
                  </a:tcPr>
                </a:tc>
                <a:tc>
                  <a:txBody>
                    <a:bodyPr/>
                    <a:lstStyle/>
                    <a:p>
                      <a:pPr algn="l" fontAlgn="ctr"/>
                      <a:r>
                        <a:rPr lang="zh-CN" altLang="en-US" sz="800" b="0" i="0" u="none" strike="noStrike" dirty="0">
                          <a:solidFill>
                            <a:srgbClr val="0D0D0D"/>
                          </a:solidFill>
                          <a:effectLst/>
                          <a:latin typeface="等线" panose="02010600030101010101" pitchFamily="2" charset="-122"/>
                          <a:ea typeface="等线" panose="02010600030101010101" pitchFamily="2" charset="-122"/>
                        </a:rPr>
                        <a:t>执法设备采购</a:t>
                      </a:r>
                    </a:p>
                  </a:txBody>
                  <a:tcPr marL="4856" marR="4856" marT="48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E1"/>
                    </a:solidFill>
                  </a:tcPr>
                </a:tc>
                <a:extLst>
                  <a:ext uri="{0D108BD9-81ED-4DB2-BD59-A6C34878D82A}">
                    <a16:rowId xmlns:a16="http://schemas.microsoft.com/office/drawing/2014/main" val="3239405182"/>
                  </a:ext>
                </a:extLst>
              </a:tr>
            </a:tbl>
          </a:graphicData>
        </a:graphic>
      </p:graphicFrame>
      <p:pic>
        <p:nvPicPr>
          <p:cNvPr id="5" name="图片 4">
            <a:extLst>
              <a:ext uri="{FF2B5EF4-FFF2-40B4-BE49-F238E27FC236}">
                <a16:creationId xmlns:a16="http://schemas.microsoft.com/office/drawing/2014/main" id="{9E877201-ADAA-6B3E-1F10-19BDFFD2BF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15995" y="725444"/>
            <a:ext cx="4107378" cy="5567779"/>
          </a:xfrm>
          <a:prstGeom prst="rect">
            <a:avLst/>
          </a:prstGeom>
        </p:spPr>
      </p:pic>
    </p:spTree>
    <p:extLst>
      <p:ext uri="{BB962C8B-B14F-4D97-AF65-F5344CB8AC3E}">
        <p14:creationId xmlns:p14="http://schemas.microsoft.com/office/powerpoint/2010/main" val="39950263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 name="文本框 4"/>
          <p:cNvSpPr txBox="1"/>
          <p:nvPr>
            <p:custDataLst>
              <p:tags r:id="rId2"/>
            </p:custDataLst>
          </p:nvPr>
        </p:nvSpPr>
        <p:spPr>
          <a:xfrm>
            <a:off x="2292350" y="2983230"/>
            <a:ext cx="1659890" cy="1106805"/>
          </a:xfrm>
          <a:prstGeom prst="rect">
            <a:avLst/>
          </a:prstGeom>
          <a:noFill/>
        </p:spPr>
        <p:txBody>
          <a:bodyPr wrap="square" rtlCol="0" anchor="ctr" anchorCtr="0">
            <a:normAutofit/>
          </a:bodyPr>
          <a:lstStyle/>
          <a:p>
            <a:pPr algn="ctr"/>
            <a:r>
              <a:rPr lang="en-US" altLang="zh-CN" sz="6600" b="1" spc="200">
                <a:solidFill>
                  <a:schemeClr val="accent1"/>
                </a:solidFill>
                <a:latin typeface="Arial" panose="020B0604020202020204" pitchFamily="34" charset="0"/>
                <a:ea typeface="微软雅黑" panose="020B0503020204020204" pitchFamily="34" charset="-122"/>
                <a:cs typeface="Arial" panose="020B0604020202020204" pitchFamily="34" charset="0"/>
              </a:rPr>
              <a:t>01</a:t>
            </a:r>
          </a:p>
        </p:txBody>
      </p:sp>
      <p:sp>
        <p:nvSpPr>
          <p:cNvPr id="7" name="文本框 6"/>
          <p:cNvSpPr txBox="1"/>
          <p:nvPr>
            <p:custDataLst>
              <p:tags r:id="rId3"/>
            </p:custDataLst>
          </p:nvPr>
        </p:nvSpPr>
        <p:spPr>
          <a:xfrm>
            <a:off x="2292350" y="2712085"/>
            <a:ext cx="1659890" cy="338455"/>
          </a:xfrm>
          <a:prstGeom prst="rect">
            <a:avLst/>
          </a:prstGeom>
          <a:noFill/>
        </p:spPr>
        <p:txBody>
          <a:bodyPr wrap="square" lIns="0" tIns="0" rIns="0" bIns="0" rtlCol="0" anchor="b" anchorCtr="0">
            <a:normAutofit/>
          </a:bodyPr>
          <a:lstStyle/>
          <a:p>
            <a:pPr algn="ctr"/>
            <a:r>
              <a:rPr lang="en-US" altLang="zh-CN" b="1" spc="200">
                <a:solidFill>
                  <a:schemeClr val="accent1"/>
                </a:solidFill>
                <a:latin typeface="Arial" panose="020B0604020202020204" pitchFamily="34" charset="0"/>
                <a:ea typeface="微软雅黑" panose="020B0503020204020204" pitchFamily="34" charset="-122"/>
                <a:sym typeface="+mn-ea"/>
              </a:rPr>
              <a:t>PART ONE</a:t>
            </a:r>
            <a:endParaRPr lang="en-US" altLang="zh-CN" b="1" spc="200" dirty="0">
              <a:solidFill>
                <a:schemeClr val="accent1"/>
              </a:solidFill>
              <a:latin typeface="Arial" panose="020B0604020202020204" pitchFamily="34" charset="0"/>
              <a:ea typeface="微软雅黑" panose="020B0503020204020204" pitchFamily="34" charset="-122"/>
              <a:sym typeface="+mn-ea"/>
            </a:endParaRPr>
          </a:p>
        </p:txBody>
      </p:sp>
      <p:cxnSp>
        <p:nvCxnSpPr>
          <p:cNvPr id="12" name="直接连接符 11"/>
          <p:cNvCxnSpPr/>
          <p:nvPr>
            <p:custDataLst>
              <p:tags r:id="rId4"/>
            </p:custDataLst>
          </p:nvPr>
        </p:nvCxnSpPr>
        <p:spPr>
          <a:xfrm>
            <a:off x="2438400" y="4088765"/>
            <a:ext cx="1367790" cy="0"/>
          </a:xfrm>
          <a:prstGeom prst="line">
            <a:avLst/>
          </a:prstGeom>
          <a:noFill/>
          <a:ln w="19050" cap="flat" cmpd="sng" algn="ctr">
            <a:solidFill>
              <a:schemeClr val="accent1"/>
            </a:solidFill>
            <a:prstDash val="solid"/>
            <a:miter lim="800000"/>
          </a:ln>
          <a:effectLst/>
        </p:spPr>
      </p:cxnSp>
      <p:sp>
        <p:nvSpPr>
          <p:cNvPr id="3" name="标题 2"/>
          <p:cNvSpPr>
            <a:spLocks noGrp="1"/>
          </p:cNvSpPr>
          <p:nvPr>
            <p:ph type="ctrTitle" idx="14"/>
            <p:custDataLst>
              <p:tags r:id="rId5"/>
            </p:custDataLst>
          </p:nvPr>
        </p:nvSpPr>
        <p:spPr>
          <a:xfrm>
            <a:off x="3494244" y="1112779"/>
            <a:ext cx="4597134" cy="835660"/>
          </a:xfrm>
        </p:spPr>
        <p:txBody>
          <a:bodyPr>
            <a:normAutofit/>
          </a:bodyPr>
          <a:lstStyle/>
          <a:p>
            <a:r>
              <a:rPr lang="zh-CN" altLang="en-US" b="1" dirty="0">
                <a:sym typeface="+mn-ea"/>
              </a:rPr>
              <a:t>案例项目</a:t>
            </a:r>
          </a:p>
        </p:txBody>
      </p:sp>
      <p:sp>
        <p:nvSpPr>
          <p:cNvPr id="2" name="副标题 1"/>
          <p:cNvSpPr>
            <a:spLocks noGrp="1"/>
          </p:cNvSpPr>
          <p:nvPr>
            <p:ph type="subTitle" idx="13"/>
            <p:custDataLst>
              <p:tags r:id="rId6"/>
            </p:custDataLst>
          </p:nvPr>
        </p:nvSpPr>
        <p:spPr>
          <a:xfrm>
            <a:off x="3952240" y="3293745"/>
            <a:ext cx="6533605" cy="551815"/>
          </a:xfrm>
        </p:spPr>
        <p:txBody>
          <a:bodyPr>
            <a:noAutofit/>
          </a:bodyPr>
          <a:lstStyle/>
          <a:p>
            <a:pPr algn="ctr"/>
            <a:r>
              <a:rPr lang="zh-CN" altLang="en-US" sz="2800" dirty="0">
                <a:sym typeface="+mn-ea"/>
              </a:rPr>
              <a:t>益阳市桃江县乡镇污水厂在线监测项目</a:t>
            </a:r>
            <a:endParaRPr lang="zh-CN" altLang="en-US" sz="2800" dirty="0"/>
          </a:p>
        </p:txBody>
      </p:sp>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pc="300" dirty="0">
                <a:solidFill>
                  <a:schemeClr val="tx1">
                    <a:lumMod val="85000"/>
                    <a:lumOff val="15000"/>
                  </a:schemeClr>
                </a:solidFill>
                <a:sym typeface="+mn-ea"/>
              </a:rPr>
              <a:t>桃江县乡镇污水处理厂在线监测（</a:t>
            </a:r>
            <a:r>
              <a:rPr lang="en-US" altLang="zh-CN" spc="300" dirty="0">
                <a:solidFill>
                  <a:schemeClr val="tx1">
                    <a:lumMod val="85000"/>
                    <a:lumOff val="15000"/>
                  </a:schemeClr>
                </a:solidFill>
                <a:sym typeface="+mn-ea"/>
              </a:rPr>
              <a:t>11</a:t>
            </a:r>
            <a:r>
              <a:rPr lang="zh-CN" altLang="en-US" spc="300" dirty="0">
                <a:solidFill>
                  <a:schemeClr val="tx1">
                    <a:lumMod val="85000"/>
                    <a:lumOff val="15000"/>
                  </a:schemeClr>
                </a:solidFill>
                <a:sym typeface="+mn-ea"/>
              </a:rPr>
              <a:t>座）</a:t>
            </a:r>
            <a:endParaRPr lang="zh-CN" altLang="en-US" dirty="0"/>
          </a:p>
        </p:txBody>
      </p:sp>
      <p:sp>
        <p:nvSpPr>
          <p:cNvPr id="5" name="文本框 4"/>
          <p:cNvSpPr txBox="1"/>
          <p:nvPr>
            <p:custDataLst>
              <p:tags r:id="rId1"/>
            </p:custDataLst>
          </p:nvPr>
        </p:nvSpPr>
        <p:spPr>
          <a:xfrm>
            <a:off x="5128437" y="1499192"/>
            <a:ext cx="5407793" cy="3508744"/>
          </a:xfrm>
          <a:prstGeom prst="rect">
            <a:avLst/>
          </a:prstGeom>
          <a:noFill/>
        </p:spPr>
        <p:txBody>
          <a:bodyPr wrap="square" rtlCol="0">
            <a:noAutofit/>
          </a:bodyPr>
          <a:lstStyle/>
          <a:p>
            <a:pPr indent="0" fontAlgn="auto">
              <a:lnSpc>
                <a:spcPct val="150000"/>
              </a:lnSpc>
              <a:buFont typeface="Arial" panose="020B0604020202020204" pitchFamily="34" charset="0"/>
              <a:buNone/>
            </a:pPr>
            <a:r>
              <a:rPr lang="en-US" altLang="zh-CN" dirty="0">
                <a:latin typeface="微软雅黑" panose="020B0503020204020204" pitchFamily="34" charset="-122"/>
                <a:ea typeface="微软雅黑" panose="020B0503020204020204" pitchFamily="34" charset="-122"/>
                <a:cs typeface="微软雅黑" panose="020B0503020204020204" pitchFamily="34" charset="-122"/>
              </a:rPr>
              <a:t>2023</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年</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月</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4</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日</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~5</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月</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23</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日，在桃江县安装在线监测设备：</a:t>
            </a:r>
          </a:p>
          <a:p>
            <a:pPr marL="285750" indent="-285750" fontAlgn="auto">
              <a:lnSpc>
                <a:spcPct val="150000"/>
              </a:lnSpc>
              <a:buFont typeface="Arial" panose="020B0604020202020204" pitchFamily="34" charset="0"/>
              <a:buChar char="•"/>
            </a:pPr>
            <a:r>
              <a:rPr lang="zh-CN" altLang="en-US"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项目执行团队共</a:t>
            </a:r>
            <a:r>
              <a:rPr lang="en-US" altLang="zh-CN"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12</a:t>
            </a:r>
            <a:r>
              <a:rPr lang="zh-CN" altLang="en-US"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人。</a:t>
            </a:r>
            <a:endParaRPr lang="zh-CN" altLang="en-US" dirty="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fontAlgn="auto">
              <a:lnSpc>
                <a:spcPct val="150000"/>
              </a:lnSpc>
              <a:buFont typeface="Arial" panose="020B0604020202020204" pitchFamily="34" charset="0"/>
              <a:buChar char="•"/>
            </a:pPr>
            <a:r>
              <a:rPr lang="zh-CN" altLang="en-US"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累计对</a:t>
            </a:r>
            <a:r>
              <a:rPr lang="en-US" altLang="zh-CN"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11</a:t>
            </a:r>
            <a:r>
              <a:rPr lang="zh-CN" altLang="en-US"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个污水处理厂厂进水口流量计进行改造，建设</a:t>
            </a:r>
            <a:r>
              <a:rPr lang="en-US" altLang="zh-CN"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6</a:t>
            </a:r>
            <a:r>
              <a:rPr lang="zh-CN" altLang="en-US"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个流量计井</a:t>
            </a:r>
            <a:r>
              <a:rPr lang="en-US" altLang="zh-CN"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，对</a:t>
            </a:r>
            <a:r>
              <a:rPr lang="en-US" altLang="zh-CN"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11</a:t>
            </a:r>
            <a:r>
              <a:rPr lang="zh-CN" altLang="en-US"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个污水处理厂在线监测站房进行标准化改造，安装进出口在线监测。</a:t>
            </a:r>
            <a:endParaRPr lang="zh-CN" altLang="en-US"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rcRect/>
          <a:stretch/>
        </p:blipFill>
        <p:spPr>
          <a:xfrm>
            <a:off x="1181734" y="1061986"/>
            <a:ext cx="3464693" cy="4954582"/>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t>桃江县乡镇污水处理厂在线监测</a:t>
            </a:r>
          </a:p>
        </p:txBody>
      </p:sp>
      <p:pic>
        <p:nvPicPr>
          <p:cNvPr id="6" name="图片 5">
            <a:extLst>
              <a:ext uri="{FF2B5EF4-FFF2-40B4-BE49-F238E27FC236}">
                <a16:creationId xmlns:a16="http://schemas.microsoft.com/office/drawing/2014/main" id="{BCB4FA29-D7BC-6AF2-FBD1-398A566B78E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68627" y="1310750"/>
            <a:ext cx="2319030" cy="1738932"/>
          </a:xfrm>
          <a:prstGeom prst="rect">
            <a:avLst/>
          </a:prstGeom>
        </p:spPr>
      </p:pic>
      <p:pic>
        <p:nvPicPr>
          <p:cNvPr id="18" name="图片 17">
            <a:extLst>
              <a:ext uri="{FF2B5EF4-FFF2-40B4-BE49-F238E27FC236}">
                <a16:creationId xmlns:a16="http://schemas.microsoft.com/office/drawing/2014/main" id="{964B66A3-2B5C-24A8-E7C2-2F58B6D660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8627" y="3214058"/>
            <a:ext cx="2319030" cy="1738933"/>
          </a:xfrm>
          <a:prstGeom prst="rect">
            <a:avLst/>
          </a:prstGeom>
        </p:spPr>
      </p:pic>
      <p:pic>
        <p:nvPicPr>
          <p:cNvPr id="20" name="图片 19">
            <a:extLst>
              <a:ext uri="{FF2B5EF4-FFF2-40B4-BE49-F238E27FC236}">
                <a16:creationId xmlns:a16="http://schemas.microsoft.com/office/drawing/2014/main" id="{32142B6F-8185-817C-111C-A32E4CBFA04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247913" y="3214058"/>
            <a:ext cx="2319030" cy="1738932"/>
          </a:xfrm>
          <a:prstGeom prst="rect">
            <a:avLst/>
          </a:prstGeom>
        </p:spPr>
      </p:pic>
      <p:pic>
        <p:nvPicPr>
          <p:cNvPr id="22" name="图片 21">
            <a:extLst>
              <a:ext uri="{FF2B5EF4-FFF2-40B4-BE49-F238E27FC236}">
                <a16:creationId xmlns:a16="http://schemas.microsoft.com/office/drawing/2014/main" id="{9A8F7782-01F0-A59F-3FCB-20FE89E11F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47913" y="1315386"/>
            <a:ext cx="2319030" cy="1738933"/>
          </a:xfrm>
          <a:prstGeom prst="rect">
            <a:avLst/>
          </a:prstGeom>
        </p:spPr>
      </p:pic>
      <p:pic>
        <p:nvPicPr>
          <p:cNvPr id="24" name="图片 23">
            <a:extLst>
              <a:ext uri="{FF2B5EF4-FFF2-40B4-BE49-F238E27FC236}">
                <a16:creationId xmlns:a16="http://schemas.microsoft.com/office/drawing/2014/main" id="{24606D03-EB53-68FD-8239-6AE54B58E84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27199" y="1315386"/>
            <a:ext cx="2319030" cy="1738933"/>
          </a:xfrm>
          <a:prstGeom prst="rect">
            <a:avLst/>
          </a:prstGeom>
        </p:spPr>
      </p:pic>
      <p:pic>
        <p:nvPicPr>
          <p:cNvPr id="26" name="图片 25">
            <a:extLst>
              <a:ext uri="{FF2B5EF4-FFF2-40B4-BE49-F238E27FC236}">
                <a16:creationId xmlns:a16="http://schemas.microsoft.com/office/drawing/2014/main" id="{9CAEC5F2-2A71-E0B6-6271-C3140A42ED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96229" y="1315387"/>
            <a:ext cx="2319030" cy="1738933"/>
          </a:xfrm>
          <a:prstGeom prst="rect">
            <a:avLst/>
          </a:prstGeom>
        </p:spPr>
      </p:pic>
      <p:pic>
        <p:nvPicPr>
          <p:cNvPr id="28" name="图片 27">
            <a:extLst>
              <a:ext uri="{FF2B5EF4-FFF2-40B4-BE49-F238E27FC236}">
                <a16:creationId xmlns:a16="http://schemas.microsoft.com/office/drawing/2014/main" id="{72DEE376-A9F7-2A7B-CD03-79DC07DF06A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27200" y="3214058"/>
            <a:ext cx="2319030" cy="1738933"/>
          </a:xfrm>
          <a:prstGeom prst="rect">
            <a:avLst/>
          </a:prstGeom>
        </p:spPr>
      </p:pic>
      <p:pic>
        <p:nvPicPr>
          <p:cNvPr id="32" name="内容占位符 31">
            <a:extLst>
              <a:ext uri="{FF2B5EF4-FFF2-40B4-BE49-F238E27FC236}">
                <a16:creationId xmlns:a16="http://schemas.microsoft.com/office/drawing/2014/main" id="{2870F5C4-6000-A513-6EC7-5CF1E02E23B9}"/>
              </a:ext>
            </a:extLst>
          </p:cNvPr>
          <p:cNvPicPr>
            <a:picLocks noGrp="1" noChangeAspect="1"/>
          </p:cNvPicPr>
          <p:nvPr>
            <p:ph idx="1"/>
          </p:nvPr>
        </p:nvPicPr>
        <p:blipFill>
          <a:blip r:embed="rId9" cstate="print">
            <a:extLst>
              <a:ext uri="{28A0092B-C50C-407E-A947-70E740481C1C}">
                <a14:useLocalDpi xmlns:a14="http://schemas.microsoft.com/office/drawing/2010/main" val="0"/>
              </a:ext>
            </a:extLst>
          </a:blip>
          <a:stretch>
            <a:fillRect/>
          </a:stretch>
        </p:blipFill>
        <p:spPr>
          <a:xfrm>
            <a:off x="8196229" y="3214059"/>
            <a:ext cx="2319029" cy="1738932"/>
          </a:xfrm>
        </p:spPr>
      </p:pic>
      <p:sp>
        <p:nvSpPr>
          <p:cNvPr id="3" name="任意多边形: 形状 2">
            <a:extLst>
              <a:ext uri="{FF2B5EF4-FFF2-40B4-BE49-F238E27FC236}">
                <a16:creationId xmlns:a16="http://schemas.microsoft.com/office/drawing/2014/main" id="{5404F281-4DFE-4E0B-0EE7-909991662D8B}"/>
              </a:ext>
            </a:extLst>
          </p:cNvPr>
          <p:cNvSpPr/>
          <p:nvPr/>
        </p:nvSpPr>
        <p:spPr>
          <a:xfrm>
            <a:off x="0" y="6106886"/>
            <a:ext cx="12192000" cy="751114"/>
          </a:xfrm>
          <a:custGeom>
            <a:avLst/>
            <a:gdLst>
              <a:gd name="connsiteX0" fmla="*/ 0 w 12192000"/>
              <a:gd name="connsiteY0" fmla="*/ 0 h 2679112"/>
              <a:gd name="connsiteX1" fmla="*/ 47798 w 12192000"/>
              <a:gd name="connsiteY1" fmla="*/ 20497 h 2679112"/>
              <a:gd name="connsiteX2" fmla="*/ 6096000 w 12192000"/>
              <a:gd name="connsiteY2" fmla="*/ 996930 h 2679112"/>
              <a:gd name="connsiteX3" fmla="*/ 12144202 w 12192000"/>
              <a:gd name="connsiteY3" fmla="*/ 20497 h 2679112"/>
              <a:gd name="connsiteX4" fmla="*/ 12192000 w 12192000"/>
              <a:gd name="connsiteY4" fmla="*/ 0 h 2679112"/>
              <a:gd name="connsiteX5" fmla="*/ 12192000 w 12192000"/>
              <a:gd name="connsiteY5" fmla="*/ 2679112 h 2679112"/>
              <a:gd name="connsiteX6" fmla="*/ 0 w 12192000"/>
              <a:gd name="connsiteY6" fmla="*/ 2679112 h 2679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2679112">
                <a:moveTo>
                  <a:pt x="0" y="0"/>
                </a:moveTo>
                <a:lnTo>
                  <a:pt x="47798" y="20497"/>
                </a:lnTo>
                <a:cubicBezTo>
                  <a:pt x="1595668" y="623787"/>
                  <a:pt x="3734030" y="996930"/>
                  <a:pt x="6096000" y="996930"/>
                </a:cubicBezTo>
                <a:cubicBezTo>
                  <a:pt x="8457970" y="996930"/>
                  <a:pt x="10596333" y="623787"/>
                  <a:pt x="12144202" y="20497"/>
                </a:cubicBezTo>
                <a:lnTo>
                  <a:pt x="12192000" y="0"/>
                </a:lnTo>
                <a:lnTo>
                  <a:pt x="12192000" y="2679112"/>
                </a:lnTo>
                <a:lnTo>
                  <a:pt x="0" y="2679112"/>
                </a:lnTo>
                <a:close/>
              </a:path>
            </a:pathLst>
          </a:custGeom>
          <a:gradFill flip="none" rotWithShape="1">
            <a:gsLst>
              <a:gs pos="0">
                <a:schemeClr val="accent1">
                  <a:lumMod val="60000"/>
                  <a:lumOff val="40000"/>
                </a:schemeClr>
              </a:gs>
              <a:gs pos="71000">
                <a:schemeClr val="accent1"/>
              </a:gs>
            </a:gsLst>
            <a:lin ang="2700000" scaled="1"/>
            <a:tileRect/>
          </a:gradFill>
          <a:ln w="12700">
            <a:noFill/>
          </a:ln>
          <a:effectLst>
            <a:outerShdw blurRad="127000" dist="50800" dir="5400000" algn="ctr" rotWithShape="0">
              <a:schemeClr val="accent1">
                <a:alpha val="1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800" b="1" dirty="0">
              <a:solidFill>
                <a:schemeClr val="accent1"/>
              </a:solidFill>
            </a:endParaRPr>
          </a:p>
        </p:txBody>
      </p:sp>
    </p:spTree>
    <p:extLst>
      <p:ext uri="{BB962C8B-B14F-4D97-AF65-F5344CB8AC3E}">
        <p14:creationId xmlns:p14="http://schemas.microsoft.com/office/powerpoint/2010/main" val="2457449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t>桃江县乡镇污水处理厂在线监测</a:t>
            </a:r>
          </a:p>
        </p:txBody>
      </p:sp>
      <p:sp>
        <p:nvSpPr>
          <p:cNvPr id="12" name="内容占位符 11"/>
          <p:cNvSpPr>
            <a:spLocks noGrp="1"/>
          </p:cNvSpPr>
          <p:nvPr>
            <p:ph idx="1"/>
          </p:nvPr>
        </p:nvSpPr>
        <p:spPr/>
        <p:txBody>
          <a:bodyPr/>
          <a:lstStyle/>
          <a:p>
            <a:endParaRPr lang="zh-CN" altLang="en-US"/>
          </a:p>
        </p:txBody>
      </p:sp>
      <p:sp>
        <p:nvSpPr>
          <p:cNvPr id="7" name="文本框 6"/>
          <p:cNvSpPr txBox="1"/>
          <p:nvPr/>
        </p:nvSpPr>
        <p:spPr>
          <a:xfrm>
            <a:off x="681990" y="881380"/>
            <a:ext cx="8757920" cy="368300"/>
          </a:xfrm>
          <a:prstGeom prst="rect">
            <a:avLst/>
          </a:prstGeom>
          <a:noFill/>
        </p:spPr>
        <p:txBody>
          <a:bodyPr wrap="square" rtlCol="0">
            <a:spAutoFit/>
          </a:bodyPr>
          <a:lstStyle/>
          <a:p>
            <a:pPr algn="l"/>
            <a:r>
              <a:rPr lang="zh-CN" altLang="en-US" b="1">
                <a:latin typeface="微软雅黑" panose="020B0503020204020204" pitchFamily="34" charset="-122"/>
                <a:ea typeface="微软雅黑" panose="020B0503020204020204" pitchFamily="34" charset="-122"/>
                <a:sym typeface="+mn-ea"/>
              </a:rPr>
              <a:t>进水口电磁流量计安装及流量计井建设</a:t>
            </a:r>
            <a:r>
              <a:rPr lang="en-US" altLang="zh-CN" b="1">
                <a:latin typeface="微软雅黑" panose="020B0503020204020204" pitchFamily="34" charset="-122"/>
                <a:ea typeface="微软雅黑" panose="020B0503020204020204" pitchFamily="34" charset="-122"/>
                <a:sym typeface="+mn-ea"/>
              </a:rPr>
              <a:t>(</a:t>
            </a:r>
            <a:r>
              <a:rPr lang="zh-CN" altLang="en-US" b="1">
                <a:latin typeface="微软雅黑" panose="020B0503020204020204" pitchFamily="34" charset="-122"/>
                <a:ea typeface="微软雅黑" panose="020B0503020204020204" pitchFamily="34" charset="-122"/>
                <a:sym typeface="+mn-ea"/>
              </a:rPr>
              <a:t>马迹塘镇、牛田镇污水处理厂）</a:t>
            </a:r>
            <a:endParaRPr lang="zh-CN" altLang="en-US" b="1">
              <a:latin typeface="微软雅黑" panose="020B0503020204020204" pitchFamily="34" charset="-122"/>
              <a:ea typeface="微软雅黑" panose="020B0503020204020204" pitchFamily="34" charset="-122"/>
            </a:endParaRPr>
          </a:p>
        </p:txBody>
      </p:sp>
      <p:pic>
        <p:nvPicPr>
          <p:cNvPr id="8" name="图片 7" descr="C:/Users/Administrator/Desktop/新建文件夹 (2)/微信图片_20231012131641.jpg微信图片_20231012131641"/>
          <p:cNvPicPr>
            <a:picLocks noChangeAspect="1"/>
          </p:cNvPicPr>
          <p:nvPr/>
        </p:nvPicPr>
        <p:blipFill>
          <a:blip r:embed="rId2"/>
          <a:srcRect l="22" r="22"/>
          <a:stretch>
            <a:fillRect/>
          </a:stretch>
        </p:blipFill>
        <p:spPr>
          <a:xfrm>
            <a:off x="806450" y="1853565"/>
            <a:ext cx="3241040" cy="4323715"/>
          </a:xfrm>
          <a:prstGeom prst="rect">
            <a:avLst/>
          </a:prstGeom>
        </p:spPr>
      </p:pic>
      <p:pic>
        <p:nvPicPr>
          <p:cNvPr id="9" name="图片 8" descr="C:/Users/Administrator/Desktop/新建文件夹 (2)/微信图片_202310121242432.jpg微信图片_202310121242432"/>
          <p:cNvPicPr>
            <a:picLocks noChangeAspect="1"/>
          </p:cNvPicPr>
          <p:nvPr/>
        </p:nvPicPr>
        <p:blipFill>
          <a:blip r:embed="rId3"/>
          <a:srcRect l="15" r="15"/>
          <a:stretch>
            <a:fillRect/>
          </a:stretch>
        </p:blipFill>
        <p:spPr>
          <a:xfrm>
            <a:off x="2506980" y="1882140"/>
            <a:ext cx="3245485" cy="4328795"/>
          </a:xfrm>
          <a:prstGeom prst="rect">
            <a:avLst/>
          </a:prstGeom>
        </p:spPr>
      </p:pic>
      <p:pic>
        <p:nvPicPr>
          <p:cNvPr id="10" name="图片 9" descr="C:/Users/Administrator/Desktop/新建文件夹 (2)/微信图片_202310121242441.jpg微信图片_202310121242441"/>
          <p:cNvPicPr>
            <a:picLocks noChangeAspect="1"/>
          </p:cNvPicPr>
          <p:nvPr/>
        </p:nvPicPr>
        <p:blipFill>
          <a:blip r:embed="rId4"/>
          <a:srcRect l="21896" r="21896"/>
          <a:stretch>
            <a:fillRect/>
          </a:stretch>
        </p:blipFill>
        <p:spPr>
          <a:xfrm>
            <a:off x="4237355" y="1827530"/>
            <a:ext cx="3286125" cy="4383405"/>
          </a:xfrm>
          <a:prstGeom prst="rect">
            <a:avLst/>
          </a:prstGeom>
        </p:spPr>
      </p:pic>
      <p:pic>
        <p:nvPicPr>
          <p:cNvPr id="11" name="图片 10" descr="C:/Users/Administrator/Desktop/新建文件夹 (2)/微信图片_202310121316424.jpg微信图片_202310121316424"/>
          <p:cNvPicPr>
            <a:picLocks noChangeAspect="1"/>
          </p:cNvPicPr>
          <p:nvPr/>
        </p:nvPicPr>
        <p:blipFill>
          <a:blip r:embed="rId5"/>
          <a:srcRect l="7" r="7"/>
          <a:stretch>
            <a:fillRect/>
          </a:stretch>
        </p:blipFill>
        <p:spPr>
          <a:xfrm>
            <a:off x="6429375" y="1854200"/>
            <a:ext cx="3266440" cy="4356735"/>
          </a:xfrm>
          <a:prstGeom prst="rect">
            <a:avLst/>
          </a:prstGeom>
        </p:spPr>
      </p:pic>
      <p:pic>
        <p:nvPicPr>
          <p:cNvPr id="13" name="图片 12" descr="C:/Users/Administrator/Desktop/新建文件夹 (2)/微信图片_202310121316522.jpg微信图片_202310121316522"/>
          <p:cNvPicPr>
            <a:picLocks noChangeAspect="1"/>
          </p:cNvPicPr>
          <p:nvPr/>
        </p:nvPicPr>
        <p:blipFill>
          <a:blip r:embed="rId6"/>
          <a:srcRect l="14" r="14"/>
          <a:stretch>
            <a:fillRect/>
          </a:stretch>
        </p:blipFill>
        <p:spPr>
          <a:xfrm>
            <a:off x="7997190" y="1824990"/>
            <a:ext cx="3286760" cy="4384040"/>
          </a:xfrm>
          <a:prstGeom prst="rect">
            <a:avLst/>
          </a:prstGeom>
        </p:spPr>
      </p:pic>
      <p:sp>
        <p:nvSpPr>
          <p:cNvPr id="3" name="任意多边形: 形状 2">
            <a:extLst>
              <a:ext uri="{FF2B5EF4-FFF2-40B4-BE49-F238E27FC236}">
                <a16:creationId xmlns:a16="http://schemas.microsoft.com/office/drawing/2014/main" id="{CFD92FDE-E264-C93D-E7CD-7E97D09113EF}"/>
              </a:ext>
            </a:extLst>
          </p:cNvPr>
          <p:cNvSpPr/>
          <p:nvPr/>
        </p:nvSpPr>
        <p:spPr>
          <a:xfrm>
            <a:off x="0" y="6106886"/>
            <a:ext cx="12192000" cy="751114"/>
          </a:xfrm>
          <a:custGeom>
            <a:avLst/>
            <a:gdLst>
              <a:gd name="connsiteX0" fmla="*/ 0 w 12192000"/>
              <a:gd name="connsiteY0" fmla="*/ 0 h 2679112"/>
              <a:gd name="connsiteX1" fmla="*/ 47798 w 12192000"/>
              <a:gd name="connsiteY1" fmla="*/ 20497 h 2679112"/>
              <a:gd name="connsiteX2" fmla="*/ 6096000 w 12192000"/>
              <a:gd name="connsiteY2" fmla="*/ 996930 h 2679112"/>
              <a:gd name="connsiteX3" fmla="*/ 12144202 w 12192000"/>
              <a:gd name="connsiteY3" fmla="*/ 20497 h 2679112"/>
              <a:gd name="connsiteX4" fmla="*/ 12192000 w 12192000"/>
              <a:gd name="connsiteY4" fmla="*/ 0 h 2679112"/>
              <a:gd name="connsiteX5" fmla="*/ 12192000 w 12192000"/>
              <a:gd name="connsiteY5" fmla="*/ 2679112 h 2679112"/>
              <a:gd name="connsiteX6" fmla="*/ 0 w 12192000"/>
              <a:gd name="connsiteY6" fmla="*/ 2679112 h 2679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2679112">
                <a:moveTo>
                  <a:pt x="0" y="0"/>
                </a:moveTo>
                <a:lnTo>
                  <a:pt x="47798" y="20497"/>
                </a:lnTo>
                <a:cubicBezTo>
                  <a:pt x="1595668" y="623787"/>
                  <a:pt x="3734030" y="996930"/>
                  <a:pt x="6096000" y="996930"/>
                </a:cubicBezTo>
                <a:cubicBezTo>
                  <a:pt x="8457970" y="996930"/>
                  <a:pt x="10596333" y="623787"/>
                  <a:pt x="12144202" y="20497"/>
                </a:cubicBezTo>
                <a:lnTo>
                  <a:pt x="12192000" y="0"/>
                </a:lnTo>
                <a:lnTo>
                  <a:pt x="12192000" y="2679112"/>
                </a:lnTo>
                <a:lnTo>
                  <a:pt x="0" y="2679112"/>
                </a:lnTo>
                <a:close/>
              </a:path>
            </a:pathLst>
          </a:custGeom>
          <a:gradFill flip="none" rotWithShape="1">
            <a:gsLst>
              <a:gs pos="0">
                <a:schemeClr val="accent1">
                  <a:lumMod val="60000"/>
                  <a:lumOff val="40000"/>
                </a:schemeClr>
              </a:gs>
              <a:gs pos="71000">
                <a:schemeClr val="accent1"/>
              </a:gs>
            </a:gsLst>
            <a:lin ang="2700000" scaled="1"/>
            <a:tileRect/>
          </a:gradFill>
          <a:ln w="12700">
            <a:noFill/>
          </a:ln>
          <a:effectLst>
            <a:outerShdw blurRad="127000" dist="50800" dir="5400000" algn="ctr" rotWithShape="0">
              <a:schemeClr val="accent1">
                <a:alpha val="1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800" b="1" dirty="0">
              <a:solidFill>
                <a:schemeClr val="accent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t>桃江县乡镇污水处理厂在线监测</a:t>
            </a:r>
          </a:p>
        </p:txBody>
      </p:sp>
      <p:sp>
        <p:nvSpPr>
          <p:cNvPr id="12" name="内容占位符 11"/>
          <p:cNvSpPr>
            <a:spLocks noGrp="1"/>
          </p:cNvSpPr>
          <p:nvPr>
            <p:ph idx="1"/>
          </p:nvPr>
        </p:nvSpPr>
        <p:spPr/>
        <p:txBody>
          <a:bodyPr/>
          <a:lstStyle/>
          <a:p>
            <a:endParaRPr lang="zh-CN" altLang="en-US"/>
          </a:p>
        </p:txBody>
      </p:sp>
      <p:sp>
        <p:nvSpPr>
          <p:cNvPr id="7" name="文本框 6"/>
          <p:cNvSpPr txBox="1"/>
          <p:nvPr/>
        </p:nvSpPr>
        <p:spPr>
          <a:xfrm>
            <a:off x="681990" y="881380"/>
            <a:ext cx="8757920" cy="368300"/>
          </a:xfrm>
          <a:prstGeom prst="rect">
            <a:avLst/>
          </a:prstGeom>
          <a:noFill/>
        </p:spPr>
        <p:txBody>
          <a:bodyPr wrap="square" rtlCol="0">
            <a:spAutoFit/>
          </a:bodyPr>
          <a:lstStyle/>
          <a:p>
            <a:r>
              <a:rPr lang="zh-CN" altLang="en-US" b="1">
                <a:latin typeface="微软雅黑" panose="020B0503020204020204" pitchFamily="34" charset="-122"/>
                <a:ea typeface="微软雅黑" panose="020B0503020204020204" pitchFamily="34" charset="-122"/>
                <a:sym typeface="+mn-ea"/>
              </a:rPr>
              <a:t>进水口电磁流量计安装及流量计井建设</a:t>
            </a:r>
            <a:r>
              <a:rPr lang="zh-CN" altLang="en-US" b="1">
                <a:latin typeface="微软雅黑" panose="020B0503020204020204" pitchFamily="34" charset="-122"/>
                <a:ea typeface="微软雅黑" panose="020B0503020204020204" pitchFamily="34" charset="-122"/>
              </a:rPr>
              <a:t>（松木塘镇、石牛江镇污水处理厂）</a:t>
            </a:r>
          </a:p>
        </p:txBody>
      </p:sp>
      <p:pic>
        <p:nvPicPr>
          <p:cNvPr id="8" name="图片 7" descr="C:/Users/Administrator/Desktop/新建文件夹 (2)/微信图片_20231012124736.jpg微信图片_20231012124736"/>
          <p:cNvPicPr>
            <a:picLocks noChangeAspect="1"/>
          </p:cNvPicPr>
          <p:nvPr/>
        </p:nvPicPr>
        <p:blipFill>
          <a:blip r:embed="rId2"/>
          <a:srcRect l="22" r="22"/>
          <a:stretch>
            <a:fillRect/>
          </a:stretch>
        </p:blipFill>
        <p:spPr>
          <a:xfrm>
            <a:off x="806450" y="1853565"/>
            <a:ext cx="3241040" cy="4323715"/>
          </a:xfrm>
          <a:prstGeom prst="rect">
            <a:avLst/>
          </a:prstGeom>
        </p:spPr>
      </p:pic>
      <p:pic>
        <p:nvPicPr>
          <p:cNvPr id="9" name="图片 8" descr="C:/Users/Administrator/Desktop/新建文件夹 (2)/微信图片_202310121247371.jpg微信图片_202310121247371"/>
          <p:cNvPicPr>
            <a:picLocks noChangeAspect="1"/>
          </p:cNvPicPr>
          <p:nvPr/>
        </p:nvPicPr>
        <p:blipFill>
          <a:blip r:embed="rId3"/>
          <a:srcRect l="15" r="15"/>
          <a:stretch>
            <a:fillRect/>
          </a:stretch>
        </p:blipFill>
        <p:spPr>
          <a:xfrm>
            <a:off x="1906905" y="1825625"/>
            <a:ext cx="3245485" cy="4328795"/>
          </a:xfrm>
          <a:prstGeom prst="rect">
            <a:avLst/>
          </a:prstGeom>
        </p:spPr>
      </p:pic>
      <p:pic>
        <p:nvPicPr>
          <p:cNvPr id="10" name="图片 9" descr="C:/Users/Administrator/Desktop/新建文件夹 (2)/微信图片_202310121247382.jpg微信图片_202310121247382"/>
          <p:cNvPicPr>
            <a:picLocks noChangeAspect="1"/>
          </p:cNvPicPr>
          <p:nvPr/>
        </p:nvPicPr>
        <p:blipFill>
          <a:blip r:embed="rId4"/>
          <a:srcRect l="14" r="14"/>
          <a:stretch>
            <a:fillRect/>
          </a:stretch>
        </p:blipFill>
        <p:spPr>
          <a:xfrm>
            <a:off x="3143250" y="1854200"/>
            <a:ext cx="3286125" cy="4383405"/>
          </a:xfrm>
          <a:prstGeom prst="rect">
            <a:avLst/>
          </a:prstGeom>
        </p:spPr>
      </p:pic>
      <p:pic>
        <p:nvPicPr>
          <p:cNvPr id="11" name="图片 10" descr="C:/Users/Administrator/Desktop/新建文件夹 (2)/微信图片_202310121304361.jpg微信图片_202310121304361"/>
          <p:cNvPicPr>
            <a:picLocks noChangeAspect="1"/>
          </p:cNvPicPr>
          <p:nvPr/>
        </p:nvPicPr>
        <p:blipFill>
          <a:blip r:embed="rId5"/>
          <a:srcRect l="7" r="7"/>
          <a:stretch>
            <a:fillRect/>
          </a:stretch>
        </p:blipFill>
        <p:spPr>
          <a:xfrm>
            <a:off x="4954270" y="1852295"/>
            <a:ext cx="3266440" cy="4356735"/>
          </a:xfrm>
          <a:prstGeom prst="rect">
            <a:avLst/>
          </a:prstGeom>
        </p:spPr>
      </p:pic>
      <p:pic>
        <p:nvPicPr>
          <p:cNvPr id="13" name="图片 12" descr="C:/Users/Administrator/Desktop/新建文件夹 (2)/微信图片_202310121304381.jpg微信图片_202310121304381"/>
          <p:cNvPicPr>
            <a:picLocks noChangeAspect="1"/>
          </p:cNvPicPr>
          <p:nvPr/>
        </p:nvPicPr>
        <p:blipFill>
          <a:blip r:embed="rId6"/>
          <a:srcRect l="14" r="14"/>
          <a:stretch>
            <a:fillRect/>
          </a:stretch>
        </p:blipFill>
        <p:spPr>
          <a:xfrm>
            <a:off x="6516370" y="1853565"/>
            <a:ext cx="3286760" cy="4384040"/>
          </a:xfrm>
          <a:prstGeom prst="rect">
            <a:avLst/>
          </a:prstGeom>
        </p:spPr>
      </p:pic>
      <p:pic>
        <p:nvPicPr>
          <p:cNvPr id="14" name="图片 13" descr="C:/Users/Administrator/Desktop/新建文件夹 (2)/微信图片_202310121304401.jpg微信图片_202310121304401"/>
          <p:cNvPicPr>
            <a:picLocks noChangeAspect="1"/>
          </p:cNvPicPr>
          <p:nvPr/>
        </p:nvPicPr>
        <p:blipFill>
          <a:blip r:embed="rId7"/>
          <a:srcRect l="7" r="7"/>
          <a:stretch>
            <a:fillRect/>
          </a:stretch>
        </p:blipFill>
        <p:spPr>
          <a:xfrm>
            <a:off x="8157845" y="1811655"/>
            <a:ext cx="3318510" cy="4425950"/>
          </a:xfrm>
          <a:prstGeom prst="rect">
            <a:avLst/>
          </a:prstGeom>
        </p:spPr>
      </p:pic>
      <p:sp>
        <p:nvSpPr>
          <p:cNvPr id="3" name="任意多边形: 形状 2">
            <a:extLst>
              <a:ext uri="{FF2B5EF4-FFF2-40B4-BE49-F238E27FC236}">
                <a16:creationId xmlns:a16="http://schemas.microsoft.com/office/drawing/2014/main" id="{10754D05-11F8-50CA-E3FC-C242A5BBF16F}"/>
              </a:ext>
            </a:extLst>
          </p:cNvPr>
          <p:cNvSpPr/>
          <p:nvPr/>
        </p:nvSpPr>
        <p:spPr>
          <a:xfrm>
            <a:off x="0" y="6106886"/>
            <a:ext cx="12192000" cy="751114"/>
          </a:xfrm>
          <a:custGeom>
            <a:avLst/>
            <a:gdLst>
              <a:gd name="connsiteX0" fmla="*/ 0 w 12192000"/>
              <a:gd name="connsiteY0" fmla="*/ 0 h 2679112"/>
              <a:gd name="connsiteX1" fmla="*/ 47798 w 12192000"/>
              <a:gd name="connsiteY1" fmla="*/ 20497 h 2679112"/>
              <a:gd name="connsiteX2" fmla="*/ 6096000 w 12192000"/>
              <a:gd name="connsiteY2" fmla="*/ 996930 h 2679112"/>
              <a:gd name="connsiteX3" fmla="*/ 12144202 w 12192000"/>
              <a:gd name="connsiteY3" fmla="*/ 20497 h 2679112"/>
              <a:gd name="connsiteX4" fmla="*/ 12192000 w 12192000"/>
              <a:gd name="connsiteY4" fmla="*/ 0 h 2679112"/>
              <a:gd name="connsiteX5" fmla="*/ 12192000 w 12192000"/>
              <a:gd name="connsiteY5" fmla="*/ 2679112 h 2679112"/>
              <a:gd name="connsiteX6" fmla="*/ 0 w 12192000"/>
              <a:gd name="connsiteY6" fmla="*/ 2679112 h 2679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2679112">
                <a:moveTo>
                  <a:pt x="0" y="0"/>
                </a:moveTo>
                <a:lnTo>
                  <a:pt x="47798" y="20497"/>
                </a:lnTo>
                <a:cubicBezTo>
                  <a:pt x="1595668" y="623787"/>
                  <a:pt x="3734030" y="996930"/>
                  <a:pt x="6096000" y="996930"/>
                </a:cubicBezTo>
                <a:cubicBezTo>
                  <a:pt x="8457970" y="996930"/>
                  <a:pt x="10596333" y="623787"/>
                  <a:pt x="12144202" y="20497"/>
                </a:cubicBezTo>
                <a:lnTo>
                  <a:pt x="12192000" y="0"/>
                </a:lnTo>
                <a:lnTo>
                  <a:pt x="12192000" y="2679112"/>
                </a:lnTo>
                <a:lnTo>
                  <a:pt x="0" y="2679112"/>
                </a:lnTo>
                <a:close/>
              </a:path>
            </a:pathLst>
          </a:custGeom>
          <a:gradFill flip="none" rotWithShape="1">
            <a:gsLst>
              <a:gs pos="0">
                <a:schemeClr val="accent1">
                  <a:lumMod val="60000"/>
                  <a:lumOff val="40000"/>
                </a:schemeClr>
              </a:gs>
              <a:gs pos="71000">
                <a:schemeClr val="accent1"/>
              </a:gs>
            </a:gsLst>
            <a:lin ang="2700000" scaled="1"/>
            <a:tileRect/>
          </a:gradFill>
          <a:ln w="12700">
            <a:noFill/>
          </a:ln>
          <a:effectLst>
            <a:outerShdw blurRad="127000" dist="50800" dir="5400000" algn="ctr" rotWithShape="0">
              <a:schemeClr val="accent1">
                <a:alpha val="1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800" b="1" dirty="0">
              <a:solidFill>
                <a:schemeClr val="accent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dirty="0">
                <a:solidFill>
                  <a:schemeClr val="tx1">
                    <a:lumMod val="75000"/>
                    <a:lumOff val="25000"/>
                  </a:schemeClr>
                </a:solidFill>
              </a:rPr>
              <a:t>公司简介</a:t>
            </a:r>
          </a:p>
        </p:txBody>
      </p:sp>
      <p:sp>
        <p:nvSpPr>
          <p:cNvPr id="3" name="矩形 9">
            <a:extLst>
              <a:ext uri="{FF2B5EF4-FFF2-40B4-BE49-F238E27FC236}">
                <a16:creationId xmlns:a16="http://schemas.microsoft.com/office/drawing/2014/main" id="{DDCE6B76-1BF1-3F9F-F735-46330AF736F2}"/>
              </a:ext>
            </a:extLst>
          </p:cNvPr>
          <p:cNvSpPr>
            <a:spLocks noChangeArrowheads="1"/>
          </p:cNvSpPr>
          <p:nvPr/>
        </p:nvSpPr>
        <p:spPr bwMode="auto">
          <a:xfrm>
            <a:off x="5205412" y="1478544"/>
            <a:ext cx="5988844" cy="4686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indent="457200" eaLnBrk="1" hangingPunct="1">
              <a:lnSpc>
                <a:spcPct val="200000"/>
              </a:lnSpc>
              <a:spcBef>
                <a:spcPct val="0"/>
              </a:spcBef>
              <a:buFont typeface="Arial" panose="020B0604020202020204" pitchFamily="34" charset="0"/>
              <a:buNone/>
            </a:pPr>
            <a:r>
              <a:rPr lang="zh-CN" altLang="en-US" sz="1400" dirty="0">
                <a:solidFill>
                  <a:srgbClr val="262626"/>
                </a:solidFill>
                <a:latin typeface="微软雅黑" panose="020B0503020204020204" pitchFamily="34" charset="-122"/>
                <a:ea typeface="微软雅黑" panose="020B0503020204020204" pitchFamily="34" charset="-122"/>
              </a:rPr>
              <a:t>湖南贝克特环保科技有限公司是一家提供环境、工业过程、水处理过程、水文自动化解决方案和系统集成；在线监测仪器；运营服务；数据分析服务的国家高新技术企业，具有电子与智能化工程专业承包二级、特种工程专业承包资质，已通过</a:t>
            </a:r>
            <a:r>
              <a:rPr lang="en-US" altLang="zh-CN" sz="1400" dirty="0">
                <a:solidFill>
                  <a:srgbClr val="262626"/>
                </a:solidFill>
                <a:latin typeface="微软雅黑" panose="020B0503020204020204" pitchFamily="34" charset="-122"/>
                <a:ea typeface="微软雅黑" panose="020B0503020204020204" pitchFamily="34" charset="-122"/>
              </a:rPr>
              <a:t>ISO</a:t>
            </a:r>
            <a:r>
              <a:rPr lang="zh-CN" altLang="en-US" sz="1400" dirty="0">
                <a:solidFill>
                  <a:srgbClr val="262626"/>
                </a:solidFill>
                <a:latin typeface="微软雅黑" panose="020B0503020204020204" pitchFamily="34" charset="-122"/>
                <a:ea typeface="微软雅黑" panose="020B0503020204020204" pitchFamily="34" charset="-122"/>
              </a:rPr>
              <a:t>体系认证。</a:t>
            </a:r>
          </a:p>
          <a:p>
            <a:pPr indent="457200" eaLnBrk="1" hangingPunct="1">
              <a:lnSpc>
                <a:spcPct val="200000"/>
              </a:lnSpc>
              <a:spcBef>
                <a:spcPct val="0"/>
              </a:spcBef>
              <a:buFont typeface="Arial" panose="020B0604020202020204" pitchFamily="34" charset="0"/>
              <a:buNone/>
            </a:pPr>
            <a:r>
              <a:rPr lang="zh-CN" altLang="en-US" sz="1400" dirty="0">
                <a:solidFill>
                  <a:srgbClr val="262626"/>
                </a:solidFill>
                <a:latin typeface="微软雅黑" panose="020B0503020204020204" pitchFamily="34" charset="-122"/>
                <a:ea typeface="微软雅黑" panose="020B0503020204020204" pitchFamily="34" charset="-122"/>
              </a:rPr>
              <a:t>主营业务包括：水处理过程自动化系统集成；实验室仪器设备及装修；污染源在线监测解决方案；环境（大气网格化、地表水、黑臭水体、管网）监测解决方案；饮用水、二次供水系统集成、矿浆浓度监测、大坝安全及雨水情监测、水价改革信息化、水利信息化；监测设备运维；监测平台及数据服务。</a:t>
            </a:r>
          </a:p>
          <a:p>
            <a:pPr indent="457200" eaLnBrk="1" hangingPunct="1">
              <a:lnSpc>
                <a:spcPct val="200000"/>
              </a:lnSpc>
              <a:spcBef>
                <a:spcPct val="0"/>
              </a:spcBef>
              <a:buFont typeface="Arial" panose="020B0604020202020204" pitchFamily="34" charset="0"/>
              <a:buNone/>
            </a:pPr>
            <a:r>
              <a:rPr lang="zh-CN" altLang="en-US" sz="1400" dirty="0">
                <a:solidFill>
                  <a:srgbClr val="262626"/>
                </a:solidFill>
                <a:latin typeface="微软雅黑" panose="020B0503020204020204" pitchFamily="34" charset="-122"/>
                <a:ea typeface="微软雅黑" panose="020B0503020204020204" pitchFamily="34" charset="-122"/>
              </a:rPr>
              <a:t>我们将持续聚焦和致力于为客户提供高性价比的自动化系统集成方案。</a:t>
            </a:r>
          </a:p>
          <a:p>
            <a:pPr eaLnBrk="1" hangingPunct="1">
              <a:lnSpc>
                <a:spcPct val="150000"/>
              </a:lnSpc>
              <a:spcBef>
                <a:spcPct val="0"/>
              </a:spcBef>
              <a:buFont typeface="Arial" panose="020B0604020202020204" pitchFamily="34" charset="0"/>
              <a:buNone/>
            </a:pPr>
            <a:endParaRPr lang="zh-CN" altLang="en-US" sz="1400" dirty="0">
              <a:solidFill>
                <a:srgbClr val="262626"/>
              </a:solidFill>
              <a:latin typeface="微软雅黑" panose="020B0503020204020204" pitchFamily="34" charset="-122"/>
              <a:ea typeface="微软雅黑" panose="020B0503020204020204" pitchFamily="34" charset="-122"/>
            </a:endParaRPr>
          </a:p>
        </p:txBody>
      </p:sp>
      <p:grpSp>
        <p:nvGrpSpPr>
          <p:cNvPr id="5" name="组合 13">
            <a:extLst>
              <a:ext uri="{FF2B5EF4-FFF2-40B4-BE49-F238E27FC236}">
                <a16:creationId xmlns:a16="http://schemas.microsoft.com/office/drawing/2014/main" id="{C8757C3B-DEC1-61D1-9331-36C709BF538F}"/>
              </a:ext>
            </a:extLst>
          </p:cNvPr>
          <p:cNvGrpSpPr>
            <a:grpSpLocks/>
          </p:cNvGrpSpPr>
          <p:nvPr/>
        </p:nvGrpSpPr>
        <p:grpSpPr bwMode="auto">
          <a:xfrm>
            <a:off x="1219338" y="4892243"/>
            <a:ext cx="2682081" cy="456870"/>
            <a:chOff x="0" y="3754660"/>
            <a:chExt cx="5718629" cy="363542"/>
          </a:xfrm>
        </p:grpSpPr>
        <p:sp>
          <p:nvSpPr>
            <p:cNvPr id="6" name="矩形 2">
              <a:extLst>
                <a:ext uri="{FF2B5EF4-FFF2-40B4-BE49-F238E27FC236}">
                  <a16:creationId xmlns:a16="http://schemas.microsoft.com/office/drawing/2014/main" id="{96AFB3AB-BA2E-7CAE-6491-8395CC9367DF}"/>
                </a:ext>
              </a:extLst>
            </p:cNvPr>
            <p:cNvSpPr>
              <a:spLocks noChangeArrowheads="1"/>
            </p:cNvSpPr>
            <p:nvPr/>
          </p:nvSpPr>
          <p:spPr bwMode="auto">
            <a:xfrm>
              <a:off x="0" y="3754660"/>
              <a:ext cx="5718629" cy="363542"/>
            </a:xfrm>
            <a:prstGeom prst="rect">
              <a:avLst/>
            </a:prstGeom>
            <a:solidFill>
              <a:srgbClr val="4A494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a:solidFill>
                  <a:srgbClr val="FFFFFF"/>
                </a:solidFill>
              </a:endParaRPr>
            </a:p>
          </p:txBody>
        </p:sp>
        <p:sp>
          <p:nvSpPr>
            <p:cNvPr id="8" name="文本框 12">
              <a:extLst>
                <a:ext uri="{FF2B5EF4-FFF2-40B4-BE49-F238E27FC236}">
                  <a16:creationId xmlns:a16="http://schemas.microsoft.com/office/drawing/2014/main" id="{27501F30-EFB7-04DF-203A-A806559806E9}"/>
                </a:ext>
              </a:extLst>
            </p:cNvPr>
            <p:cNvSpPr txBox="1">
              <a:spLocks noChangeArrowheads="1"/>
            </p:cNvSpPr>
            <p:nvPr/>
          </p:nvSpPr>
          <p:spPr bwMode="auto">
            <a:xfrm>
              <a:off x="1678100" y="3789488"/>
              <a:ext cx="2362426" cy="293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r>
                <a:rPr lang="zh-CN" altLang="en-US" sz="1800" b="1" dirty="0">
                  <a:solidFill>
                    <a:schemeClr val="bg1"/>
                  </a:solidFill>
                  <a:latin typeface="微软雅黑" panose="020B0503020204020204" pitchFamily="34" charset="-122"/>
                  <a:ea typeface="微软雅黑" panose="020B0503020204020204" pitchFamily="34" charset="-122"/>
                </a:rPr>
                <a:t>公司环境</a:t>
              </a:r>
              <a:endParaRPr lang="zh-CN" altLang="zh-CN" sz="1800" b="1" dirty="0">
                <a:solidFill>
                  <a:schemeClr val="bg1"/>
                </a:solidFill>
                <a:latin typeface="微软雅黑" panose="020B0503020204020204" pitchFamily="34" charset="-122"/>
                <a:ea typeface="微软雅黑" panose="020B0503020204020204" pitchFamily="34" charset="-122"/>
              </a:endParaRPr>
            </a:p>
          </p:txBody>
        </p:sp>
      </p:grpSp>
      <p:pic>
        <p:nvPicPr>
          <p:cNvPr id="20" name="图片 3">
            <a:extLst>
              <a:ext uri="{FF2B5EF4-FFF2-40B4-BE49-F238E27FC236}">
                <a16:creationId xmlns:a16="http://schemas.microsoft.com/office/drawing/2014/main" id="{C237F3B9-A7E1-A57A-5F69-D996CC7551E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p:blipFill>
        <p:spPr bwMode="auto">
          <a:xfrm>
            <a:off x="2367593" y="1740999"/>
            <a:ext cx="1925539" cy="1443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矩形 10">
            <a:extLst>
              <a:ext uri="{FF2B5EF4-FFF2-40B4-BE49-F238E27FC236}">
                <a16:creationId xmlns:a16="http://schemas.microsoft.com/office/drawing/2014/main" id="{ECDD7E79-1E5F-8E75-EB34-90F15F5E947C}"/>
              </a:ext>
            </a:extLst>
          </p:cNvPr>
          <p:cNvSpPr>
            <a:spLocks noChangeArrowheads="1"/>
          </p:cNvSpPr>
          <p:nvPr/>
        </p:nvSpPr>
        <p:spPr bwMode="auto">
          <a:xfrm>
            <a:off x="5636419" y="1018169"/>
            <a:ext cx="27400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zh-CN" altLang="en-US" sz="2400" b="1" dirty="0">
                <a:solidFill>
                  <a:srgbClr val="262626"/>
                </a:solidFill>
                <a:latin typeface="Calibri Light" panose="020F0302020204030204" pitchFamily="34" charset="0"/>
                <a:ea typeface="微软雅黑" panose="020B0503020204020204" pitchFamily="34" charset="-122"/>
              </a:rPr>
              <a:t>公司概况</a:t>
            </a:r>
            <a:endParaRPr lang="en-US" altLang="zh-CN" sz="2400" b="1" dirty="0">
              <a:solidFill>
                <a:srgbClr val="262626"/>
              </a:solidFill>
              <a:latin typeface="Calibri Light" panose="020F0302020204030204" pitchFamily="34" charset="0"/>
              <a:ea typeface="微软雅黑" panose="020B0503020204020204" pitchFamily="34" charset="-122"/>
            </a:endParaRPr>
          </a:p>
        </p:txBody>
      </p:sp>
      <p:pic>
        <p:nvPicPr>
          <p:cNvPr id="7" name="图片 6">
            <a:extLst>
              <a:ext uri="{FF2B5EF4-FFF2-40B4-BE49-F238E27FC236}">
                <a16:creationId xmlns:a16="http://schemas.microsoft.com/office/drawing/2014/main" id="{31BCBB04-B60C-9764-6A41-B93A2426FF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0179" y="1739559"/>
            <a:ext cx="1925539" cy="1444154"/>
          </a:xfrm>
          <a:prstGeom prst="rect">
            <a:avLst/>
          </a:prstGeom>
        </p:spPr>
      </p:pic>
      <p:pic>
        <p:nvPicPr>
          <p:cNvPr id="10" name="图片 9">
            <a:extLst>
              <a:ext uri="{FF2B5EF4-FFF2-40B4-BE49-F238E27FC236}">
                <a16:creationId xmlns:a16="http://schemas.microsoft.com/office/drawing/2014/main" id="{399FDF13-19ED-437F-418A-913D810EAD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054" y="3068331"/>
            <a:ext cx="1925539" cy="1444154"/>
          </a:xfrm>
          <a:prstGeom prst="rect">
            <a:avLst/>
          </a:prstGeom>
        </p:spPr>
      </p:pic>
      <p:pic>
        <p:nvPicPr>
          <p:cNvPr id="12" name="图片 11">
            <a:extLst>
              <a:ext uri="{FF2B5EF4-FFF2-40B4-BE49-F238E27FC236}">
                <a16:creationId xmlns:a16="http://schemas.microsoft.com/office/drawing/2014/main" id="{0AED5358-7119-0FFF-E737-6153B3C9D2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69468" y="3068297"/>
            <a:ext cx="1923664" cy="144274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2"/>
            </p:custDataLst>
          </p:nvPr>
        </p:nvSpPr>
        <p:spPr>
          <a:xfrm>
            <a:off x="2292350" y="2983230"/>
            <a:ext cx="1659890" cy="1106805"/>
          </a:xfrm>
          <a:prstGeom prst="rect">
            <a:avLst/>
          </a:prstGeom>
          <a:noFill/>
        </p:spPr>
        <p:txBody>
          <a:bodyPr wrap="square" rtlCol="0" anchor="ctr" anchorCtr="0">
            <a:normAutofit/>
          </a:bodyPr>
          <a:lstStyle/>
          <a:p>
            <a:pPr algn="ctr"/>
            <a:r>
              <a:rPr lang="en-US" altLang="zh-CN" sz="6600" b="1" spc="200" dirty="0">
                <a:solidFill>
                  <a:schemeClr val="accent1"/>
                </a:solidFill>
                <a:latin typeface="Arial" panose="020B0604020202020204" pitchFamily="34" charset="0"/>
                <a:ea typeface="微软雅黑" panose="020B0503020204020204" pitchFamily="34" charset="-122"/>
                <a:cs typeface="Arial" panose="020B0604020202020204" pitchFamily="34" charset="0"/>
              </a:rPr>
              <a:t>02</a:t>
            </a:r>
          </a:p>
        </p:txBody>
      </p:sp>
      <p:sp>
        <p:nvSpPr>
          <p:cNvPr id="7" name="文本框 6"/>
          <p:cNvSpPr txBox="1"/>
          <p:nvPr>
            <p:custDataLst>
              <p:tags r:id="rId3"/>
            </p:custDataLst>
          </p:nvPr>
        </p:nvSpPr>
        <p:spPr>
          <a:xfrm>
            <a:off x="2292350" y="2712085"/>
            <a:ext cx="1659890" cy="338455"/>
          </a:xfrm>
          <a:prstGeom prst="rect">
            <a:avLst/>
          </a:prstGeom>
          <a:noFill/>
        </p:spPr>
        <p:txBody>
          <a:bodyPr wrap="square" lIns="0" tIns="0" rIns="0" bIns="0" rtlCol="0" anchor="b" anchorCtr="0">
            <a:normAutofit/>
          </a:bodyPr>
          <a:lstStyle/>
          <a:p>
            <a:pPr algn="ctr"/>
            <a:r>
              <a:rPr lang="en-US" altLang="zh-CN" b="1" spc="200" dirty="0">
                <a:solidFill>
                  <a:schemeClr val="accent1"/>
                </a:solidFill>
                <a:latin typeface="Arial" panose="020B0604020202020204" pitchFamily="34" charset="0"/>
                <a:ea typeface="微软雅黑" panose="020B0503020204020204" pitchFamily="34" charset="-122"/>
                <a:sym typeface="+mn-ea"/>
              </a:rPr>
              <a:t>PART ONE</a:t>
            </a:r>
          </a:p>
        </p:txBody>
      </p:sp>
      <p:cxnSp>
        <p:nvCxnSpPr>
          <p:cNvPr id="12" name="直接连接符 11"/>
          <p:cNvCxnSpPr/>
          <p:nvPr>
            <p:custDataLst>
              <p:tags r:id="rId4"/>
            </p:custDataLst>
          </p:nvPr>
        </p:nvCxnSpPr>
        <p:spPr>
          <a:xfrm>
            <a:off x="2438400" y="4088765"/>
            <a:ext cx="1367790" cy="0"/>
          </a:xfrm>
          <a:prstGeom prst="line">
            <a:avLst/>
          </a:prstGeom>
          <a:noFill/>
          <a:ln w="19050" cap="flat" cmpd="sng" algn="ctr">
            <a:solidFill>
              <a:schemeClr val="accent1"/>
            </a:solidFill>
            <a:prstDash val="solid"/>
            <a:miter lim="800000"/>
          </a:ln>
          <a:effectLst/>
        </p:spPr>
      </p:cxnSp>
      <p:sp>
        <p:nvSpPr>
          <p:cNvPr id="3" name="标题 2"/>
          <p:cNvSpPr>
            <a:spLocks noGrp="1"/>
          </p:cNvSpPr>
          <p:nvPr>
            <p:ph type="ctrTitle" idx="14"/>
            <p:custDataLst>
              <p:tags r:id="rId5"/>
            </p:custDataLst>
          </p:nvPr>
        </p:nvSpPr>
        <p:spPr>
          <a:xfrm>
            <a:off x="3494244" y="1112779"/>
            <a:ext cx="4597134" cy="835660"/>
          </a:xfrm>
        </p:spPr>
        <p:txBody>
          <a:bodyPr>
            <a:normAutofit/>
          </a:bodyPr>
          <a:lstStyle/>
          <a:p>
            <a:r>
              <a:rPr lang="zh-CN" altLang="en-US" b="1" dirty="0">
                <a:sym typeface="+mn-ea"/>
              </a:rPr>
              <a:t>案例项目</a:t>
            </a:r>
          </a:p>
        </p:txBody>
      </p:sp>
      <p:sp>
        <p:nvSpPr>
          <p:cNvPr id="2" name="副标题 1"/>
          <p:cNvSpPr>
            <a:spLocks noGrp="1"/>
          </p:cNvSpPr>
          <p:nvPr>
            <p:ph type="subTitle" idx="13"/>
            <p:custDataLst>
              <p:tags r:id="rId6"/>
            </p:custDataLst>
          </p:nvPr>
        </p:nvSpPr>
        <p:spPr>
          <a:xfrm>
            <a:off x="3952240" y="3302770"/>
            <a:ext cx="7285724" cy="467723"/>
          </a:xfrm>
        </p:spPr>
        <p:txBody>
          <a:bodyPr>
            <a:noAutofit/>
          </a:bodyPr>
          <a:lstStyle/>
          <a:p>
            <a:pPr algn="ctr"/>
            <a:r>
              <a:rPr lang="zh-CN" altLang="en-US" sz="2800" dirty="0">
                <a:sym typeface="+mn-ea"/>
              </a:rPr>
              <a:t>惠州仲恺三和污水处理厂二期</a:t>
            </a:r>
            <a:endParaRPr lang="en-US" altLang="zh-CN" sz="2800" dirty="0">
              <a:sym typeface="+mn-ea"/>
            </a:endParaRPr>
          </a:p>
          <a:p>
            <a:pPr algn="ctr"/>
            <a:r>
              <a:rPr lang="zh-CN" altLang="en-US" sz="2800" dirty="0">
                <a:sym typeface="+mn-ea"/>
              </a:rPr>
              <a:t>自控和智慧水务</a:t>
            </a:r>
            <a:endParaRPr lang="zh-CN" altLang="en-US" sz="2800" dirty="0"/>
          </a:p>
        </p:txBody>
      </p:sp>
    </p:spTree>
    <p:custDataLst>
      <p:tags r:id="rId1"/>
    </p:custDataLst>
    <p:extLst>
      <p:ext uri="{BB962C8B-B14F-4D97-AF65-F5344CB8AC3E}">
        <p14:creationId xmlns:p14="http://schemas.microsoft.com/office/powerpoint/2010/main" val="25118129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pc="300" dirty="0">
                <a:solidFill>
                  <a:schemeClr val="tx1">
                    <a:lumMod val="85000"/>
                    <a:lumOff val="15000"/>
                  </a:schemeClr>
                </a:solidFill>
                <a:sym typeface="+mn-ea"/>
              </a:rPr>
              <a:t>惠州仲恺三和污水处理厂二期自控及智慧水务</a:t>
            </a:r>
            <a:endParaRPr lang="zh-CN" altLang="en-US" dirty="0"/>
          </a:p>
        </p:txBody>
      </p:sp>
      <p:sp>
        <p:nvSpPr>
          <p:cNvPr id="5" name="文本框 4"/>
          <p:cNvSpPr txBox="1"/>
          <p:nvPr>
            <p:custDataLst>
              <p:tags r:id="rId1"/>
            </p:custDataLst>
          </p:nvPr>
        </p:nvSpPr>
        <p:spPr>
          <a:xfrm>
            <a:off x="5128437" y="1499192"/>
            <a:ext cx="6021572" cy="3508744"/>
          </a:xfrm>
          <a:prstGeom prst="rect">
            <a:avLst/>
          </a:prstGeom>
          <a:noFill/>
        </p:spPr>
        <p:txBody>
          <a:bodyPr wrap="square" rtlCol="0">
            <a:noAutofit/>
          </a:bodyPr>
          <a:lstStyle/>
          <a:p>
            <a:pPr indent="457200" fontAlgn="auto">
              <a:lnSpc>
                <a:spcPct val="150000"/>
              </a:lnSpc>
              <a:buFont typeface="Arial" panose="020B0604020202020204" pitchFamily="34" charset="0"/>
              <a:buNone/>
            </a:pPr>
            <a:r>
              <a:rPr lang="zh-CN" altLang="en-US" dirty="0">
                <a:latin typeface="微软雅黑" panose="020B0503020204020204" pitchFamily="34" charset="-122"/>
                <a:ea typeface="微软雅黑" panose="020B0503020204020204" pitchFamily="34" charset="-122"/>
                <a:cs typeface="微软雅黑" panose="020B0503020204020204" pitchFamily="34" charset="-122"/>
              </a:rPr>
              <a:t> 我司于</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2023</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年</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9</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月顺利中标三和污水厂二期自控及智慧水务项目，总中标金额为 </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12510548.07</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元。  </a:t>
            </a:r>
            <a:endParaRPr lang="en-US" altLang="zh-CN" dirty="0">
              <a:latin typeface="微软雅黑" panose="020B0503020204020204" pitchFamily="34" charset="-122"/>
              <a:ea typeface="微软雅黑" panose="020B0503020204020204" pitchFamily="34" charset="-122"/>
              <a:cs typeface="微软雅黑" panose="020B0503020204020204" pitchFamily="34" charset="-122"/>
            </a:endParaRPr>
          </a:p>
          <a:p>
            <a:pPr indent="457200" fontAlgn="auto">
              <a:lnSpc>
                <a:spcPct val="150000"/>
              </a:lnSpc>
              <a:buFont typeface="Arial" panose="020B0604020202020204" pitchFamily="34" charset="0"/>
              <a:buNone/>
            </a:pPr>
            <a:r>
              <a:rPr lang="zh-CN" altLang="en-US" dirty="0">
                <a:latin typeface="微软雅黑" panose="020B0503020204020204" pitchFamily="34" charset="-122"/>
                <a:ea typeface="微软雅黑" panose="020B0503020204020204" pitchFamily="34" charset="-122"/>
                <a:cs typeface="微软雅黑" panose="020B0503020204020204" pitchFamily="34" charset="-122"/>
              </a:rPr>
              <a:t>潼湖镇三和污水处理厂建设规模为 </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7.0 </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万 </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m3/d</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，是我司参与的第一座地下污水处理厂。</a:t>
            </a: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245529" y="1224118"/>
            <a:ext cx="3464693" cy="4898860"/>
          </a:xfrm>
          <a:prstGeom prst="rect">
            <a:avLst/>
          </a:prstGeom>
        </p:spPr>
      </p:pic>
    </p:spTree>
    <p:extLst>
      <p:ext uri="{BB962C8B-B14F-4D97-AF65-F5344CB8AC3E}">
        <p14:creationId xmlns:p14="http://schemas.microsoft.com/office/powerpoint/2010/main" val="36058795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pc="300" dirty="0">
                <a:solidFill>
                  <a:schemeClr val="tx1">
                    <a:lumMod val="85000"/>
                    <a:lumOff val="15000"/>
                  </a:schemeClr>
                </a:solidFill>
                <a:sym typeface="+mn-ea"/>
              </a:rPr>
              <a:t>惠州仲恺三和污水处理厂二期自控及智慧水务</a:t>
            </a:r>
            <a:endParaRPr lang="zh-CN" altLang="en-US" dirty="0"/>
          </a:p>
        </p:txBody>
      </p:sp>
      <p:pic>
        <p:nvPicPr>
          <p:cNvPr id="4" name="图片 3">
            <a:extLst>
              <a:ext uri="{FF2B5EF4-FFF2-40B4-BE49-F238E27FC236}">
                <a16:creationId xmlns:a16="http://schemas.microsoft.com/office/drawing/2014/main" id="{7E5D7F21-1084-0409-CFFE-64FB8A09A7E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322906" y="1410805"/>
            <a:ext cx="3404911" cy="4539882"/>
          </a:xfrm>
          <a:prstGeom prst="rect">
            <a:avLst/>
          </a:prstGeom>
        </p:spPr>
      </p:pic>
      <p:pic>
        <p:nvPicPr>
          <p:cNvPr id="7" name="图片 6">
            <a:extLst>
              <a:ext uri="{FF2B5EF4-FFF2-40B4-BE49-F238E27FC236}">
                <a16:creationId xmlns:a16="http://schemas.microsoft.com/office/drawing/2014/main" id="{82F07C41-0728-0B25-C8FA-6CD6607FBFE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987595" y="1410806"/>
            <a:ext cx="3404911" cy="4539882"/>
          </a:xfrm>
          <a:prstGeom prst="rect">
            <a:avLst/>
          </a:prstGeom>
        </p:spPr>
      </p:pic>
      <p:sp>
        <p:nvSpPr>
          <p:cNvPr id="3" name="任意多边形: 形状 2">
            <a:extLst>
              <a:ext uri="{FF2B5EF4-FFF2-40B4-BE49-F238E27FC236}">
                <a16:creationId xmlns:a16="http://schemas.microsoft.com/office/drawing/2014/main" id="{008154C6-1B20-F065-12FE-C00C28FD9844}"/>
              </a:ext>
            </a:extLst>
          </p:cNvPr>
          <p:cNvSpPr/>
          <p:nvPr/>
        </p:nvSpPr>
        <p:spPr>
          <a:xfrm>
            <a:off x="0" y="6106886"/>
            <a:ext cx="12192000" cy="751114"/>
          </a:xfrm>
          <a:custGeom>
            <a:avLst/>
            <a:gdLst>
              <a:gd name="connsiteX0" fmla="*/ 0 w 12192000"/>
              <a:gd name="connsiteY0" fmla="*/ 0 h 2679112"/>
              <a:gd name="connsiteX1" fmla="*/ 47798 w 12192000"/>
              <a:gd name="connsiteY1" fmla="*/ 20497 h 2679112"/>
              <a:gd name="connsiteX2" fmla="*/ 6096000 w 12192000"/>
              <a:gd name="connsiteY2" fmla="*/ 996930 h 2679112"/>
              <a:gd name="connsiteX3" fmla="*/ 12144202 w 12192000"/>
              <a:gd name="connsiteY3" fmla="*/ 20497 h 2679112"/>
              <a:gd name="connsiteX4" fmla="*/ 12192000 w 12192000"/>
              <a:gd name="connsiteY4" fmla="*/ 0 h 2679112"/>
              <a:gd name="connsiteX5" fmla="*/ 12192000 w 12192000"/>
              <a:gd name="connsiteY5" fmla="*/ 2679112 h 2679112"/>
              <a:gd name="connsiteX6" fmla="*/ 0 w 12192000"/>
              <a:gd name="connsiteY6" fmla="*/ 2679112 h 2679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2679112">
                <a:moveTo>
                  <a:pt x="0" y="0"/>
                </a:moveTo>
                <a:lnTo>
                  <a:pt x="47798" y="20497"/>
                </a:lnTo>
                <a:cubicBezTo>
                  <a:pt x="1595668" y="623787"/>
                  <a:pt x="3734030" y="996930"/>
                  <a:pt x="6096000" y="996930"/>
                </a:cubicBezTo>
                <a:cubicBezTo>
                  <a:pt x="8457970" y="996930"/>
                  <a:pt x="10596333" y="623787"/>
                  <a:pt x="12144202" y="20497"/>
                </a:cubicBezTo>
                <a:lnTo>
                  <a:pt x="12192000" y="0"/>
                </a:lnTo>
                <a:lnTo>
                  <a:pt x="12192000" y="2679112"/>
                </a:lnTo>
                <a:lnTo>
                  <a:pt x="0" y="2679112"/>
                </a:lnTo>
                <a:close/>
              </a:path>
            </a:pathLst>
          </a:custGeom>
          <a:gradFill flip="none" rotWithShape="1">
            <a:gsLst>
              <a:gs pos="0">
                <a:schemeClr val="accent1">
                  <a:lumMod val="60000"/>
                  <a:lumOff val="40000"/>
                </a:schemeClr>
              </a:gs>
              <a:gs pos="71000">
                <a:schemeClr val="accent1"/>
              </a:gs>
            </a:gsLst>
            <a:lin ang="2700000" scaled="1"/>
            <a:tileRect/>
          </a:gradFill>
          <a:ln w="12700">
            <a:noFill/>
          </a:ln>
          <a:effectLst>
            <a:outerShdw blurRad="127000" dist="50800" dir="5400000" algn="ctr" rotWithShape="0">
              <a:schemeClr val="accent1">
                <a:alpha val="1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800" b="1" dirty="0">
              <a:solidFill>
                <a:schemeClr val="accent1"/>
              </a:solidFill>
            </a:endParaRPr>
          </a:p>
        </p:txBody>
      </p:sp>
    </p:spTree>
    <p:extLst>
      <p:ext uri="{BB962C8B-B14F-4D97-AF65-F5344CB8AC3E}">
        <p14:creationId xmlns:p14="http://schemas.microsoft.com/office/powerpoint/2010/main" val="35575360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2"/>
            </p:custDataLst>
          </p:nvPr>
        </p:nvSpPr>
        <p:spPr>
          <a:xfrm>
            <a:off x="2292350" y="2983230"/>
            <a:ext cx="1659890" cy="1106805"/>
          </a:xfrm>
          <a:prstGeom prst="rect">
            <a:avLst/>
          </a:prstGeom>
          <a:noFill/>
        </p:spPr>
        <p:txBody>
          <a:bodyPr wrap="square" rtlCol="0" anchor="ctr" anchorCtr="0">
            <a:normAutofit/>
          </a:bodyPr>
          <a:lstStyle/>
          <a:p>
            <a:pPr algn="ctr"/>
            <a:r>
              <a:rPr lang="en-US" altLang="zh-CN" sz="6600" b="1" spc="200" dirty="0">
                <a:solidFill>
                  <a:schemeClr val="accent1"/>
                </a:solidFill>
                <a:latin typeface="Arial" panose="020B0604020202020204" pitchFamily="34" charset="0"/>
                <a:ea typeface="微软雅黑" panose="020B0503020204020204" pitchFamily="34" charset="-122"/>
                <a:cs typeface="Arial" panose="020B0604020202020204" pitchFamily="34" charset="0"/>
              </a:rPr>
              <a:t>03</a:t>
            </a:r>
          </a:p>
        </p:txBody>
      </p:sp>
      <p:sp>
        <p:nvSpPr>
          <p:cNvPr id="7" name="文本框 6"/>
          <p:cNvSpPr txBox="1"/>
          <p:nvPr>
            <p:custDataLst>
              <p:tags r:id="rId3"/>
            </p:custDataLst>
          </p:nvPr>
        </p:nvSpPr>
        <p:spPr>
          <a:xfrm>
            <a:off x="2292350" y="2712085"/>
            <a:ext cx="1659890" cy="338455"/>
          </a:xfrm>
          <a:prstGeom prst="rect">
            <a:avLst/>
          </a:prstGeom>
          <a:noFill/>
        </p:spPr>
        <p:txBody>
          <a:bodyPr wrap="square" lIns="0" tIns="0" rIns="0" bIns="0" rtlCol="0" anchor="b" anchorCtr="0">
            <a:normAutofit/>
          </a:bodyPr>
          <a:lstStyle/>
          <a:p>
            <a:pPr algn="ctr"/>
            <a:r>
              <a:rPr lang="en-US" altLang="zh-CN" b="1" spc="200">
                <a:solidFill>
                  <a:schemeClr val="accent1"/>
                </a:solidFill>
                <a:latin typeface="Arial" panose="020B0604020202020204" pitchFamily="34" charset="0"/>
                <a:ea typeface="微软雅黑" panose="020B0503020204020204" pitchFamily="34" charset="-122"/>
                <a:sym typeface="+mn-ea"/>
              </a:rPr>
              <a:t>PART ONE</a:t>
            </a:r>
            <a:endParaRPr lang="en-US" altLang="zh-CN" b="1" spc="200" dirty="0">
              <a:solidFill>
                <a:schemeClr val="accent1"/>
              </a:solidFill>
              <a:latin typeface="Arial" panose="020B0604020202020204" pitchFamily="34" charset="0"/>
              <a:ea typeface="微软雅黑" panose="020B0503020204020204" pitchFamily="34" charset="-122"/>
              <a:sym typeface="+mn-ea"/>
            </a:endParaRPr>
          </a:p>
        </p:txBody>
      </p:sp>
      <p:cxnSp>
        <p:nvCxnSpPr>
          <p:cNvPr id="12" name="直接连接符 11"/>
          <p:cNvCxnSpPr/>
          <p:nvPr>
            <p:custDataLst>
              <p:tags r:id="rId4"/>
            </p:custDataLst>
          </p:nvPr>
        </p:nvCxnSpPr>
        <p:spPr>
          <a:xfrm>
            <a:off x="2438400" y="4088765"/>
            <a:ext cx="1367790" cy="0"/>
          </a:xfrm>
          <a:prstGeom prst="line">
            <a:avLst/>
          </a:prstGeom>
          <a:noFill/>
          <a:ln w="19050" cap="flat" cmpd="sng" algn="ctr">
            <a:solidFill>
              <a:schemeClr val="accent1"/>
            </a:solidFill>
            <a:prstDash val="solid"/>
            <a:miter lim="800000"/>
          </a:ln>
          <a:effectLst/>
        </p:spPr>
      </p:cxnSp>
      <p:sp>
        <p:nvSpPr>
          <p:cNvPr id="3" name="标题 2"/>
          <p:cNvSpPr>
            <a:spLocks noGrp="1"/>
          </p:cNvSpPr>
          <p:nvPr>
            <p:ph type="ctrTitle" idx="14"/>
            <p:custDataLst>
              <p:tags r:id="rId5"/>
            </p:custDataLst>
          </p:nvPr>
        </p:nvSpPr>
        <p:spPr>
          <a:xfrm>
            <a:off x="3494244" y="1112779"/>
            <a:ext cx="4597134" cy="835660"/>
          </a:xfrm>
        </p:spPr>
        <p:txBody>
          <a:bodyPr>
            <a:normAutofit/>
          </a:bodyPr>
          <a:lstStyle/>
          <a:p>
            <a:r>
              <a:rPr lang="zh-CN" altLang="en-US" b="1" dirty="0">
                <a:sym typeface="+mn-ea"/>
              </a:rPr>
              <a:t>案例项目</a:t>
            </a:r>
          </a:p>
        </p:txBody>
      </p:sp>
      <p:sp>
        <p:nvSpPr>
          <p:cNvPr id="2" name="副标题 1"/>
          <p:cNvSpPr>
            <a:spLocks noGrp="1"/>
          </p:cNvSpPr>
          <p:nvPr>
            <p:ph type="subTitle" idx="13"/>
            <p:custDataLst>
              <p:tags r:id="rId6"/>
            </p:custDataLst>
          </p:nvPr>
        </p:nvSpPr>
        <p:spPr>
          <a:xfrm>
            <a:off x="3806190" y="3050540"/>
            <a:ext cx="7557194" cy="1105535"/>
          </a:xfrm>
        </p:spPr>
        <p:txBody>
          <a:bodyPr>
            <a:normAutofit fontScale="97500"/>
          </a:bodyPr>
          <a:lstStyle/>
          <a:p>
            <a:pPr algn="ctr"/>
            <a:r>
              <a:rPr lang="zh-CN" altLang="en-US" sz="2800" dirty="0">
                <a:sym typeface="+mn-ea"/>
              </a:rPr>
              <a:t>长江经济带绿色发展专项孝感市</a:t>
            </a:r>
            <a:endParaRPr lang="en-US" altLang="zh-CN" sz="2800" dirty="0">
              <a:sym typeface="+mn-ea"/>
            </a:endParaRPr>
          </a:p>
          <a:p>
            <a:pPr algn="ctr"/>
            <a:r>
              <a:rPr lang="zh-CN" altLang="en-US" sz="2800" dirty="0">
                <a:sym typeface="+mn-ea"/>
              </a:rPr>
              <a:t>大悟县水环境监测能力建设第二标段</a:t>
            </a:r>
            <a:endParaRPr lang="zh-CN" altLang="en-US" sz="2800" dirty="0"/>
          </a:p>
        </p:txBody>
      </p:sp>
    </p:spTree>
    <p:custDataLst>
      <p:tags r:id="rId1"/>
    </p:custDataLst>
    <p:extLst>
      <p:ext uri="{BB962C8B-B14F-4D97-AF65-F5344CB8AC3E}">
        <p14:creationId xmlns:p14="http://schemas.microsoft.com/office/powerpoint/2010/main" val="35133746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48708" y="240493"/>
            <a:ext cx="10515600" cy="598971"/>
          </a:xfrm>
        </p:spPr>
        <p:txBody>
          <a:bodyPr>
            <a:normAutofit fontScale="90000"/>
          </a:bodyPr>
          <a:lstStyle/>
          <a:p>
            <a:r>
              <a:rPr lang="zh-CN" altLang="en-US" sz="2200" spc="300" dirty="0">
                <a:solidFill>
                  <a:schemeClr val="tx1">
                    <a:lumMod val="85000"/>
                    <a:lumOff val="15000"/>
                  </a:schemeClr>
                </a:solidFill>
                <a:sym typeface="+mn-ea"/>
              </a:rPr>
              <a:t>长江经济带绿色发展专项孝感市大悟县水环境监测能力建设第二标段</a:t>
            </a:r>
            <a:br>
              <a:rPr lang="zh-CN" altLang="en-US" spc="300" dirty="0">
                <a:solidFill>
                  <a:schemeClr val="tx1">
                    <a:lumMod val="85000"/>
                    <a:lumOff val="15000"/>
                  </a:schemeClr>
                </a:solidFill>
                <a:sym typeface="+mn-ea"/>
              </a:rPr>
            </a:br>
            <a:endParaRPr lang="zh-CN" altLang="en-US" dirty="0"/>
          </a:p>
        </p:txBody>
      </p:sp>
      <p:sp>
        <p:nvSpPr>
          <p:cNvPr id="5" name="文本框 4"/>
          <p:cNvSpPr txBox="1"/>
          <p:nvPr>
            <p:custDataLst>
              <p:tags r:id="rId1"/>
            </p:custDataLst>
          </p:nvPr>
        </p:nvSpPr>
        <p:spPr>
          <a:xfrm>
            <a:off x="4958514" y="1249256"/>
            <a:ext cx="6259142" cy="4609377"/>
          </a:xfrm>
          <a:prstGeom prst="rect">
            <a:avLst/>
          </a:prstGeom>
          <a:noFill/>
        </p:spPr>
        <p:txBody>
          <a:bodyPr wrap="square" rtlCol="0">
            <a:noAutofit/>
          </a:bodyPr>
          <a:lstStyle/>
          <a:p>
            <a:pPr indent="457200" fontAlgn="auto">
              <a:lnSpc>
                <a:spcPct val="150000"/>
              </a:lnSpc>
              <a:buFont typeface="Arial" panose="020B0604020202020204" pitchFamily="34" charset="0"/>
              <a:buNone/>
            </a:pPr>
            <a:r>
              <a:rPr lang="zh-CN" altLang="en-US" dirty="0">
                <a:latin typeface="微软雅黑" panose="020B0503020204020204" pitchFamily="34" charset="-122"/>
                <a:ea typeface="微软雅黑" panose="020B0503020204020204" pitchFamily="34" charset="-122"/>
                <a:cs typeface="微软雅黑" panose="020B0503020204020204" pitchFamily="34" charset="-122"/>
              </a:rPr>
              <a:t>长江经济带绿色发展专项大悟县水环境监测能力建设项目二标段总合同金额</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431.8</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万，包括两个浮船站</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两个标准站，按照国家站标准要求建设，监测因子包括常规九参数和叶绿素、藻密度。</a:t>
            </a:r>
            <a:endParaRPr lang="en-US" altLang="zh-CN" dirty="0">
              <a:latin typeface="微软雅黑" panose="020B0503020204020204" pitchFamily="34" charset="-122"/>
              <a:ea typeface="微软雅黑" panose="020B0503020204020204" pitchFamily="34" charset="-122"/>
              <a:cs typeface="微软雅黑" panose="020B0503020204020204" pitchFamily="34" charset="-122"/>
            </a:endParaRPr>
          </a:p>
          <a:p>
            <a:pPr indent="457200" fontAlgn="auto">
              <a:lnSpc>
                <a:spcPct val="150000"/>
              </a:lnSpc>
              <a:buFont typeface="Arial" panose="020B0604020202020204" pitchFamily="34" charset="0"/>
              <a:buNone/>
            </a:pPr>
            <a:r>
              <a:rPr lang="zh-CN" altLang="en-US" dirty="0">
                <a:latin typeface="微软雅黑" panose="020B0503020204020204" pitchFamily="34" charset="-122"/>
                <a:ea typeface="微软雅黑" panose="020B0503020204020204" pitchFamily="34" charset="-122"/>
                <a:cs typeface="微软雅黑" panose="020B0503020204020204" pitchFamily="34" charset="-122"/>
              </a:rPr>
              <a:t>项目于</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2023</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年</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6</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月完成项目验收，并入湖北省水质自动监测网络，分别为：</a:t>
            </a:r>
            <a:endParaRPr lang="en-US" altLang="zh-CN" dirty="0">
              <a:latin typeface="微软雅黑" panose="020B0503020204020204" pitchFamily="34" charset="-122"/>
              <a:ea typeface="微软雅黑" panose="020B0503020204020204" pitchFamily="34" charset="-122"/>
              <a:cs typeface="微软雅黑" panose="020B0503020204020204" pitchFamily="34" charset="-122"/>
            </a:endParaRPr>
          </a:p>
          <a:p>
            <a:pPr indent="457200" fontAlgn="auto">
              <a:lnSpc>
                <a:spcPct val="150000"/>
              </a:lnSpc>
              <a:buFont typeface="Arial" panose="020B0604020202020204" pitchFamily="34" charset="0"/>
              <a:buNone/>
            </a:pPr>
            <a:r>
              <a:rPr lang="zh-CN" altLang="en-US" dirty="0">
                <a:latin typeface="微软雅黑" panose="020B0503020204020204" pitchFamily="34" charset="-122"/>
                <a:ea typeface="微软雅黑" panose="020B0503020204020204" pitchFamily="34" charset="-122"/>
                <a:cs typeface="微软雅黑" panose="020B0503020204020204" pitchFamily="34" charset="-122"/>
              </a:rPr>
              <a:t>淮河流域竹竿河大悟宣化北岗站</a:t>
            </a:r>
            <a:endParaRPr lang="en-US" altLang="zh-CN" dirty="0">
              <a:latin typeface="微软雅黑" panose="020B0503020204020204" pitchFamily="34" charset="-122"/>
              <a:ea typeface="微软雅黑" panose="020B0503020204020204" pitchFamily="34" charset="-122"/>
              <a:cs typeface="微软雅黑" panose="020B0503020204020204" pitchFamily="34" charset="-122"/>
            </a:endParaRPr>
          </a:p>
          <a:p>
            <a:pPr indent="457200" fontAlgn="auto">
              <a:lnSpc>
                <a:spcPct val="150000"/>
              </a:lnSpc>
              <a:buFont typeface="Arial" panose="020B0604020202020204" pitchFamily="34" charset="0"/>
              <a:buNone/>
            </a:pPr>
            <a:r>
              <a:rPr lang="zh-CN" altLang="zh-CN" dirty="0">
                <a:latin typeface="微软雅黑" panose="020B0503020204020204" pitchFamily="34" charset="-122"/>
                <a:ea typeface="微软雅黑" panose="020B0503020204020204" pitchFamily="34" charset="-122"/>
              </a:rPr>
              <a:t>澴水河城关三桥</a:t>
            </a:r>
            <a:r>
              <a:rPr lang="zh-CN" altLang="en-US" dirty="0">
                <a:latin typeface="微软雅黑" panose="020B0503020204020204" pitchFamily="34" charset="-122"/>
                <a:ea typeface="微软雅黑" panose="020B0503020204020204" pitchFamily="34" charset="-122"/>
              </a:rPr>
              <a:t>站</a:t>
            </a:r>
            <a:endParaRPr lang="en-US" altLang="zh-CN" dirty="0">
              <a:latin typeface="微软雅黑" panose="020B0503020204020204" pitchFamily="34" charset="-122"/>
              <a:ea typeface="微软雅黑" panose="020B0503020204020204" pitchFamily="34" charset="-122"/>
            </a:endParaRPr>
          </a:p>
          <a:p>
            <a:pPr indent="457200" fontAlgn="auto">
              <a:lnSpc>
                <a:spcPct val="150000"/>
              </a:lnSpc>
              <a:buFont typeface="Arial" panose="020B0604020202020204" pitchFamily="34" charset="0"/>
              <a:buNone/>
            </a:pPr>
            <a:r>
              <a:rPr lang="zh-CN" altLang="en-US" dirty="0">
                <a:latin typeface="微软雅黑" panose="020B0503020204020204" pitchFamily="34" charset="-122"/>
                <a:ea typeface="微软雅黑" panose="020B0503020204020204" pitchFamily="34" charset="-122"/>
                <a:cs typeface="微软雅黑" panose="020B0503020204020204" pitchFamily="34" charset="-122"/>
              </a:rPr>
              <a:t>大悟县城区饮用水源地姚河水库站</a:t>
            </a:r>
            <a:endParaRPr lang="en-US" altLang="zh-CN" dirty="0">
              <a:latin typeface="微软雅黑" panose="020B0503020204020204" pitchFamily="34" charset="-122"/>
              <a:ea typeface="微软雅黑" panose="020B0503020204020204" pitchFamily="34" charset="-122"/>
              <a:cs typeface="微软雅黑" panose="020B0503020204020204" pitchFamily="34" charset="-122"/>
            </a:endParaRPr>
          </a:p>
          <a:p>
            <a:pPr indent="457200" fontAlgn="auto">
              <a:lnSpc>
                <a:spcPct val="150000"/>
              </a:lnSpc>
              <a:buFont typeface="Arial" panose="020B0604020202020204" pitchFamily="34" charset="0"/>
              <a:buNone/>
            </a:pPr>
            <a:r>
              <a:rPr lang="zh-CN" altLang="en-US" dirty="0">
                <a:latin typeface="微软雅黑" panose="020B0503020204020204" pitchFamily="34" charset="-122"/>
                <a:ea typeface="微软雅黑" panose="020B0503020204020204" pitchFamily="34" charset="-122"/>
                <a:cs typeface="微软雅黑" panose="020B0503020204020204" pitchFamily="34" charset="-122"/>
              </a:rPr>
              <a:t>大悟县城区饮用水源地芳畈水库站</a:t>
            </a:r>
            <a:endParaRPr lang="en-US" altLang="zh-CN" dirty="0">
              <a:latin typeface="微软雅黑" panose="020B0503020204020204" pitchFamily="34" charset="-122"/>
              <a:ea typeface="微软雅黑" panose="020B0503020204020204" pitchFamily="34" charset="-122"/>
              <a:cs typeface="微软雅黑" panose="020B0503020204020204" pitchFamily="34" charset="-122"/>
            </a:endParaRPr>
          </a:p>
          <a:p>
            <a:pPr indent="457200" fontAlgn="auto">
              <a:lnSpc>
                <a:spcPct val="150000"/>
              </a:lnSpc>
              <a:buFont typeface="Arial" panose="020B0604020202020204" pitchFamily="34" charset="0"/>
              <a:buNone/>
            </a:pPr>
            <a:endParaRPr lang="en-US" altLang="zh-CN" dirty="0">
              <a:latin typeface="微软雅黑" panose="020B0503020204020204" pitchFamily="34" charset="-122"/>
              <a:ea typeface="微软雅黑" panose="020B0503020204020204" pitchFamily="34" charset="-122"/>
              <a:cs typeface="微软雅黑" panose="020B0503020204020204" pitchFamily="34" charset="-122"/>
            </a:endParaRPr>
          </a:p>
          <a:p>
            <a:pPr indent="457200" fontAlgn="auto">
              <a:lnSpc>
                <a:spcPct val="150000"/>
              </a:lnSpc>
              <a:buFont typeface="Arial" panose="020B0604020202020204" pitchFamily="34" charset="0"/>
              <a:buNone/>
            </a:pPr>
            <a:endParaRPr lang="zh-CN" altLang="en-US"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rcRect t="20103" b="55187"/>
          <a:stretch/>
        </p:blipFill>
        <p:spPr>
          <a:xfrm>
            <a:off x="974344" y="1329180"/>
            <a:ext cx="3464693" cy="1187778"/>
          </a:xfrm>
          <a:prstGeom prst="rect">
            <a:avLst/>
          </a:prstGeom>
        </p:spPr>
      </p:pic>
      <p:pic>
        <p:nvPicPr>
          <p:cNvPr id="8" name="图片 7">
            <a:extLst>
              <a:ext uri="{FF2B5EF4-FFF2-40B4-BE49-F238E27FC236}">
                <a16:creationId xmlns:a16="http://schemas.microsoft.com/office/drawing/2014/main" id="{7170D953-DFCB-0987-A453-69326B445AB4}"/>
              </a:ext>
            </a:extLst>
          </p:cNvPr>
          <p:cNvPicPr>
            <a:picLocks noChangeAspect="1"/>
          </p:cNvPicPr>
          <p:nvPr/>
        </p:nvPicPr>
        <p:blipFill>
          <a:blip r:embed="rId4" cstate="print">
            <a:extLst>
              <a:ext uri="{28A0092B-C50C-407E-A947-70E740481C1C}">
                <a14:useLocalDpi xmlns:a14="http://schemas.microsoft.com/office/drawing/2010/main" val="0"/>
              </a:ext>
            </a:extLst>
          </a:blip>
          <a:srcRect t="7795" b="22687"/>
          <a:stretch/>
        </p:blipFill>
        <p:spPr>
          <a:xfrm>
            <a:off x="974344" y="2516958"/>
            <a:ext cx="3464692" cy="3341675"/>
          </a:xfrm>
          <a:prstGeom prst="rect">
            <a:avLst/>
          </a:prstGeom>
        </p:spPr>
      </p:pic>
    </p:spTree>
    <p:extLst>
      <p:ext uri="{BB962C8B-B14F-4D97-AF65-F5344CB8AC3E}">
        <p14:creationId xmlns:p14="http://schemas.microsoft.com/office/powerpoint/2010/main" val="20460391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57936" y="0"/>
            <a:ext cx="10515600" cy="598971"/>
          </a:xfrm>
        </p:spPr>
        <p:txBody>
          <a:bodyPr>
            <a:noAutofit/>
          </a:bodyPr>
          <a:lstStyle/>
          <a:p>
            <a:r>
              <a:rPr lang="zh-CN" altLang="en-US" sz="2000" spc="300" dirty="0">
                <a:solidFill>
                  <a:schemeClr val="tx1">
                    <a:lumMod val="85000"/>
                    <a:lumOff val="15000"/>
                  </a:schemeClr>
                </a:solidFill>
                <a:sym typeface="+mn-ea"/>
              </a:rPr>
              <a:t>长江经济带绿色发展专项孝感市大悟县水环境监测能力建设第二标段</a:t>
            </a:r>
            <a:endParaRPr lang="zh-CN" altLang="en-US" sz="2000" dirty="0"/>
          </a:p>
        </p:txBody>
      </p:sp>
      <p:pic>
        <p:nvPicPr>
          <p:cNvPr id="6" name="图片 5">
            <a:extLst>
              <a:ext uri="{FF2B5EF4-FFF2-40B4-BE49-F238E27FC236}">
                <a16:creationId xmlns:a16="http://schemas.microsoft.com/office/drawing/2014/main" id="{BCB4FA29-D7BC-6AF2-FBD1-398A566B78E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841336" y="1001604"/>
            <a:ext cx="3371687" cy="2528273"/>
          </a:xfrm>
          <a:prstGeom prst="rect">
            <a:avLst/>
          </a:prstGeom>
          <a:ln>
            <a:noFill/>
          </a:ln>
          <a:effectLst>
            <a:outerShdw blurRad="292100" dist="139700" dir="2700000" algn="tl" rotWithShape="0">
              <a:srgbClr val="333333">
                <a:alpha val="65000"/>
              </a:srgbClr>
            </a:outerShdw>
          </a:effectLst>
        </p:spPr>
      </p:pic>
      <p:pic>
        <p:nvPicPr>
          <p:cNvPr id="22" name="图片 21">
            <a:extLst>
              <a:ext uri="{FF2B5EF4-FFF2-40B4-BE49-F238E27FC236}">
                <a16:creationId xmlns:a16="http://schemas.microsoft.com/office/drawing/2014/main" id="{9A8F7782-01F0-A59F-3FCB-20FE89E11FE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841336" y="3614843"/>
            <a:ext cx="3371687" cy="2528270"/>
          </a:xfrm>
          <a:prstGeom prst="rect">
            <a:avLst/>
          </a:prstGeom>
          <a:ln>
            <a:noFill/>
          </a:ln>
          <a:effectLst>
            <a:outerShdw blurRad="292100" dist="139700" dir="2700000" algn="tl" rotWithShape="0">
              <a:srgbClr val="333333">
                <a:alpha val="65000"/>
              </a:srgbClr>
            </a:outerShdw>
          </a:effectLst>
        </p:spPr>
      </p:pic>
      <p:pic>
        <p:nvPicPr>
          <p:cNvPr id="24" name="图片 23">
            <a:extLst>
              <a:ext uri="{FF2B5EF4-FFF2-40B4-BE49-F238E27FC236}">
                <a16:creationId xmlns:a16="http://schemas.microsoft.com/office/drawing/2014/main" id="{24606D03-EB53-68FD-8239-6AE54B58E84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915736" y="1001604"/>
            <a:ext cx="4049773" cy="2528273"/>
          </a:xfrm>
          <a:prstGeom prst="rect">
            <a:avLst/>
          </a:prstGeom>
          <a:ln>
            <a:noFill/>
          </a:ln>
          <a:effectLst>
            <a:outerShdw blurRad="292100" dist="139700" dir="2700000" algn="tl" rotWithShape="0">
              <a:srgbClr val="333333">
                <a:alpha val="65000"/>
              </a:srgbClr>
            </a:outerShdw>
          </a:effectLst>
        </p:spPr>
      </p:pic>
      <p:pic>
        <p:nvPicPr>
          <p:cNvPr id="5" name="图片 4">
            <a:extLst>
              <a:ext uri="{FF2B5EF4-FFF2-40B4-BE49-F238E27FC236}">
                <a16:creationId xmlns:a16="http://schemas.microsoft.com/office/drawing/2014/main" id="{A972B52B-A206-6881-8A9B-40E4DD50D60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915737" y="3614843"/>
            <a:ext cx="4049774" cy="2528270"/>
          </a:xfrm>
          <a:prstGeom prst="rect">
            <a:avLst/>
          </a:prstGeom>
          <a:ln>
            <a:noFill/>
          </a:ln>
          <a:effectLst>
            <a:outerShdw blurRad="292100" dist="139700" dir="2700000" algn="tl" rotWithShape="0">
              <a:srgbClr val="333333">
                <a:alpha val="65000"/>
              </a:srgbClr>
            </a:outerShdw>
          </a:effectLst>
        </p:spPr>
      </p:pic>
      <p:sp>
        <p:nvSpPr>
          <p:cNvPr id="3" name="任意多边形: 形状 2">
            <a:extLst>
              <a:ext uri="{FF2B5EF4-FFF2-40B4-BE49-F238E27FC236}">
                <a16:creationId xmlns:a16="http://schemas.microsoft.com/office/drawing/2014/main" id="{0F86E994-FA93-739D-1C4B-0D481BA3410A}"/>
              </a:ext>
            </a:extLst>
          </p:cNvPr>
          <p:cNvSpPr/>
          <p:nvPr/>
        </p:nvSpPr>
        <p:spPr>
          <a:xfrm>
            <a:off x="0" y="6106886"/>
            <a:ext cx="12192000" cy="751114"/>
          </a:xfrm>
          <a:custGeom>
            <a:avLst/>
            <a:gdLst>
              <a:gd name="connsiteX0" fmla="*/ 0 w 12192000"/>
              <a:gd name="connsiteY0" fmla="*/ 0 h 2679112"/>
              <a:gd name="connsiteX1" fmla="*/ 47798 w 12192000"/>
              <a:gd name="connsiteY1" fmla="*/ 20497 h 2679112"/>
              <a:gd name="connsiteX2" fmla="*/ 6096000 w 12192000"/>
              <a:gd name="connsiteY2" fmla="*/ 996930 h 2679112"/>
              <a:gd name="connsiteX3" fmla="*/ 12144202 w 12192000"/>
              <a:gd name="connsiteY3" fmla="*/ 20497 h 2679112"/>
              <a:gd name="connsiteX4" fmla="*/ 12192000 w 12192000"/>
              <a:gd name="connsiteY4" fmla="*/ 0 h 2679112"/>
              <a:gd name="connsiteX5" fmla="*/ 12192000 w 12192000"/>
              <a:gd name="connsiteY5" fmla="*/ 2679112 h 2679112"/>
              <a:gd name="connsiteX6" fmla="*/ 0 w 12192000"/>
              <a:gd name="connsiteY6" fmla="*/ 2679112 h 2679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2679112">
                <a:moveTo>
                  <a:pt x="0" y="0"/>
                </a:moveTo>
                <a:lnTo>
                  <a:pt x="47798" y="20497"/>
                </a:lnTo>
                <a:cubicBezTo>
                  <a:pt x="1595668" y="623787"/>
                  <a:pt x="3734030" y="996930"/>
                  <a:pt x="6096000" y="996930"/>
                </a:cubicBezTo>
                <a:cubicBezTo>
                  <a:pt x="8457970" y="996930"/>
                  <a:pt x="10596333" y="623787"/>
                  <a:pt x="12144202" y="20497"/>
                </a:cubicBezTo>
                <a:lnTo>
                  <a:pt x="12192000" y="0"/>
                </a:lnTo>
                <a:lnTo>
                  <a:pt x="12192000" y="2679112"/>
                </a:lnTo>
                <a:lnTo>
                  <a:pt x="0" y="2679112"/>
                </a:lnTo>
                <a:close/>
              </a:path>
            </a:pathLst>
          </a:custGeom>
          <a:gradFill flip="none" rotWithShape="1">
            <a:gsLst>
              <a:gs pos="0">
                <a:schemeClr val="accent1">
                  <a:lumMod val="60000"/>
                  <a:lumOff val="40000"/>
                </a:schemeClr>
              </a:gs>
              <a:gs pos="71000">
                <a:schemeClr val="accent1"/>
              </a:gs>
            </a:gsLst>
            <a:lin ang="2700000" scaled="1"/>
            <a:tileRect/>
          </a:gradFill>
          <a:ln w="12700">
            <a:noFill/>
          </a:ln>
          <a:effectLst>
            <a:outerShdw blurRad="127000" dist="50800" dir="5400000" algn="ctr" rotWithShape="0">
              <a:schemeClr val="accent1">
                <a:alpha val="1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800" b="1" dirty="0">
              <a:solidFill>
                <a:schemeClr val="accent1"/>
              </a:solidFill>
            </a:endParaRPr>
          </a:p>
        </p:txBody>
      </p:sp>
    </p:spTree>
    <p:extLst>
      <p:ext uri="{BB962C8B-B14F-4D97-AF65-F5344CB8AC3E}">
        <p14:creationId xmlns:p14="http://schemas.microsoft.com/office/powerpoint/2010/main" val="38253619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2"/>
            </p:custDataLst>
          </p:nvPr>
        </p:nvSpPr>
        <p:spPr>
          <a:xfrm>
            <a:off x="2292350" y="2983230"/>
            <a:ext cx="1659890" cy="1106805"/>
          </a:xfrm>
          <a:prstGeom prst="rect">
            <a:avLst/>
          </a:prstGeom>
          <a:noFill/>
        </p:spPr>
        <p:txBody>
          <a:bodyPr wrap="square" rtlCol="0" anchor="ctr" anchorCtr="0">
            <a:normAutofit/>
          </a:bodyPr>
          <a:lstStyle/>
          <a:p>
            <a:pPr algn="ctr"/>
            <a:r>
              <a:rPr lang="en-US" altLang="zh-CN" sz="6600" b="1" spc="200" dirty="0">
                <a:solidFill>
                  <a:schemeClr val="accent1"/>
                </a:solidFill>
                <a:latin typeface="Arial" panose="020B0604020202020204" pitchFamily="34" charset="0"/>
                <a:ea typeface="微软雅黑" panose="020B0503020204020204" pitchFamily="34" charset="-122"/>
                <a:cs typeface="Arial" panose="020B0604020202020204" pitchFamily="34" charset="0"/>
              </a:rPr>
              <a:t>04</a:t>
            </a:r>
          </a:p>
        </p:txBody>
      </p:sp>
      <p:sp>
        <p:nvSpPr>
          <p:cNvPr id="7" name="文本框 6"/>
          <p:cNvSpPr txBox="1"/>
          <p:nvPr>
            <p:custDataLst>
              <p:tags r:id="rId3"/>
            </p:custDataLst>
          </p:nvPr>
        </p:nvSpPr>
        <p:spPr>
          <a:xfrm>
            <a:off x="2292350" y="2712085"/>
            <a:ext cx="1659890" cy="338455"/>
          </a:xfrm>
          <a:prstGeom prst="rect">
            <a:avLst/>
          </a:prstGeom>
          <a:noFill/>
        </p:spPr>
        <p:txBody>
          <a:bodyPr wrap="square" lIns="0" tIns="0" rIns="0" bIns="0" rtlCol="0" anchor="b" anchorCtr="0">
            <a:normAutofit/>
          </a:bodyPr>
          <a:lstStyle/>
          <a:p>
            <a:pPr algn="ctr"/>
            <a:r>
              <a:rPr lang="en-US" altLang="zh-CN" b="1" spc="200">
                <a:solidFill>
                  <a:schemeClr val="accent1"/>
                </a:solidFill>
                <a:latin typeface="Arial" panose="020B0604020202020204" pitchFamily="34" charset="0"/>
                <a:ea typeface="微软雅黑" panose="020B0503020204020204" pitchFamily="34" charset="-122"/>
                <a:sym typeface="+mn-ea"/>
              </a:rPr>
              <a:t>PART ONE</a:t>
            </a:r>
            <a:endParaRPr lang="en-US" altLang="zh-CN" b="1" spc="200" dirty="0">
              <a:solidFill>
                <a:schemeClr val="accent1"/>
              </a:solidFill>
              <a:latin typeface="Arial" panose="020B0604020202020204" pitchFamily="34" charset="0"/>
              <a:ea typeface="微软雅黑" panose="020B0503020204020204" pitchFamily="34" charset="-122"/>
              <a:sym typeface="+mn-ea"/>
            </a:endParaRPr>
          </a:p>
        </p:txBody>
      </p:sp>
      <p:cxnSp>
        <p:nvCxnSpPr>
          <p:cNvPr id="12" name="直接连接符 11"/>
          <p:cNvCxnSpPr/>
          <p:nvPr>
            <p:custDataLst>
              <p:tags r:id="rId4"/>
            </p:custDataLst>
          </p:nvPr>
        </p:nvCxnSpPr>
        <p:spPr>
          <a:xfrm>
            <a:off x="2438400" y="4088765"/>
            <a:ext cx="1367790" cy="0"/>
          </a:xfrm>
          <a:prstGeom prst="line">
            <a:avLst/>
          </a:prstGeom>
          <a:noFill/>
          <a:ln w="19050" cap="flat" cmpd="sng" algn="ctr">
            <a:solidFill>
              <a:schemeClr val="accent1"/>
            </a:solidFill>
            <a:prstDash val="solid"/>
            <a:miter lim="800000"/>
          </a:ln>
          <a:effectLst/>
        </p:spPr>
      </p:cxnSp>
      <p:sp>
        <p:nvSpPr>
          <p:cNvPr id="3" name="标题 2"/>
          <p:cNvSpPr>
            <a:spLocks noGrp="1"/>
          </p:cNvSpPr>
          <p:nvPr>
            <p:ph type="ctrTitle" idx="14"/>
            <p:custDataLst>
              <p:tags r:id="rId5"/>
            </p:custDataLst>
          </p:nvPr>
        </p:nvSpPr>
        <p:spPr>
          <a:xfrm>
            <a:off x="3494244" y="1112779"/>
            <a:ext cx="4597134" cy="835660"/>
          </a:xfrm>
        </p:spPr>
        <p:txBody>
          <a:bodyPr>
            <a:normAutofit/>
          </a:bodyPr>
          <a:lstStyle/>
          <a:p>
            <a:r>
              <a:rPr lang="zh-CN" altLang="en-US" b="1" dirty="0">
                <a:sym typeface="+mn-ea"/>
              </a:rPr>
              <a:t>案例项目</a:t>
            </a:r>
          </a:p>
        </p:txBody>
      </p:sp>
      <p:sp>
        <p:nvSpPr>
          <p:cNvPr id="2" name="副标题 1"/>
          <p:cNvSpPr>
            <a:spLocks noGrp="1"/>
          </p:cNvSpPr>
          <p:nvPr>
            <p:ph type="subTitle" idx="13"/>
            <p:custDataLst>
              <p:tags r:id="rId6"/>
            </p:custDataLst>
          </p:nvPr>
        </p:nvSpPr>
        <p:spPr>
          <a:xfrm>
            <a:off x="3745230" y="3293268"/>
            <a:ext cx="7035981" cy="552768"/>
          </a:xfrm>
        </p:spPr>
        <p:txBody>
          <a:bodyPr>
            <a:noAutofit/>
          </a:bodyPr>
          <a:lstStyle/>
          <a:p>
            <a:pPr algn="ctr"/>
            <a:r>
              <a:rPr lang="zh-CN" altLang="en-US" sz="2800" dirty="0">
                <a:sym typeface="+mn-ea"/>
              </a:rPr>
              <a:t>沅江市灌区节水配套量测与信息管理项目</a:t>
            </a:r>
            <a:endParaRPr lang="zh-CN" altLang="en-US" sz="2800" dirty="0"/>
          </a:p>
        </p:txBody>
      </p:sp>
    </p:spTree>
    <p:custDataLst>
      <p:tags r:id="rId1"/>
    </p:custDataLst>
    <p:extLst>
      <p:ext uri="{BB962C8B-B14F-4D97-AF65-F5344CB8AC3E}">
        <p14:creationId xmlns:p14="http://schemas.microsoft.com/office/powerpoint/2010/main" val="33827185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48708" y="240493"/>
            <a:ext cx="10515600" cy="598971"/>
          </a:xfrm>
        </p:spPr>
        <p:txBody>
          <a:bodyPr>
            <a:normAutofit fontScale="90000"/>
          </a:bodyPr>
          <a:lstStyle/>
          <a:p>
            <a:r>
              <a:rPr lang="zh-CN" altLang="en-US" spc="300" dirty="0">
                <a:solidFill>
                  <a:schemeClr val="tx1">
                    <a:lumMod val="85000"/>
                    <a:lumOff val="15000"/>
                  </a:schemeClr>
                </a:solidFill>
                <a:sym typeface="+mn-ea"/>
              </a:rPr>
              <a:t>沅江市灌区节水配套量测与信息管理项目</a:t>
            </a:r>
            <a:br>
              <a:rPr lang="zh-CN" altLang="en-US" spc="300" dirty="0">
                <a:solidFill>
                  <a:schemeClr val="tx1">
                    <a:lumMod val="85000"/>
                    <a:lumOff val="15000"/>
                  </a:schemeClr>
                </a:solidFill>
                <a:sym typeface="+mn-ea"/>
              </a:rPr>
            </a:br>
            <a:endParaRPr lang="zh-CN" altLang="en-US" dirty="0"/>
          </a:p>
        </p:txBody>
      </p:sp>
      <p:sp>
        <p:nvSpPr>
          <p:cNvPr id="5" name="文本框 4"/>
          <p:cNvSpPr txBox="1"/>
          <p:nvPr>
            <p:custDataLst>
              <p:tags r:id="rId1"/>
            </p:custDataLst>
          </p:nvPr>
        </p:nvSpPr>
        <p:spPr>
          <a:xfrm>
            <a:off x="4958514" y="1249257"/>
            <a:ext cx="6259142" cy="3061486"/>
          </a:xfrm>
          <a:prstGeom prst="rect">
            <a:avLst/>
          </a:prstGeom>
          <a:noFill/>
        </p:spPr>
        <p:txBody>
          <a:bodyPr wrap="square" rtlCol="0">
            <a:noAutofit/>
          </a:bodyPr>
          <a:lstStyle/>
          <a:p>
            <a:pPr indent="457200" fontAlgn="auto">
              <a:lnSpc>
                <a:spcPct val="150000"/>
              </a:lnSpc>
              <a:buFont typeface="Arial" panose="020B0604020202020204" pitchFamily="34" charset="0"/>
              <a:buNone/>
            </a:pPr>
            <a:r>
              <a:rPr lang="zh-CN" altLang="en-US" dirty="0">
                <a:latin typeface="微软雅黑" panose="020B0503020204020204" pitchFamily="34" charset="-122"/>
                <a:ea typeface="微软雅黑" panose="020B0503020204020204" pitchFamily="34" charset="-122"/>
                <a:cs typeface="微软雅黑" panose="020B0503020204020204" pitchFamily="34" charset="-122"/>
              </a:rPr>
              <a:t>沅江市灌区节水配套量测与信息管理项目共涉及五个灌区，分别位于黄南灌区、胭包山灌区、浩江湖灌区、赤山灌区（南咀、新湾）、共双茶灌区，合同总金额为</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318</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万（包含后续增补）。施工内容包含量水设施（多普勒流量计、明超声波明渠流量计、雷达流量计、遥测终端机）、视频监控、大屏显示及信息系统。项目于</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2020</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年年底动工，</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23</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年</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4</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月份通过验收。</a:t>
            </a: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rcRect t="1856" b="4052"/>
          <a:stretch/>
        </p:blipFill>
        <p:spPr>
          <a:xfrm>
            <a:off x="1287853" y="923108"/>
            <a:ext cx="3464693" cy="4609377"/>
          </a:xfrm>
          <a:prstGeom prst="rect">
            <a:avLst/>
          </a:prstGeom>
        </p:spPr>
      </p:pic>
    </p:spTree>
    <p:extLst>
      <p:ext uri="{BB962C8B-B14F-4D97-AF65-F5344CB8AC3E}">
        <p14:creationId xmlns:p14="http://schemas.microsoft.com/office/powerpoint/2010/main" val="29540615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57936" y="0"/>
            <a:ext cx="10515600" cy="598971"/>
          </a:xfrm>
        </p:spPr>
        <p:txBody>
          <a:bodyPr>
            <a:noAutofit/>
          </a:bodyPr>
          <a:lstStyle/>
          <a:p>
            <a:r>
              <a:rPr lang="zh-CN" altLang="en-US" sz="2000" spc="300" dirty="0">
                <a:solidFill>
                  <a:schemeClr val="tx1">
                    <a:lumMod val="85000"/>
                    <a:lumOff val="15000"/>
                  </a:schemeClr>
                </a:solidFill>
                <a:sym typeface="+mn-ea"/>
              </a:rPr>
              <a:t>沅江市灌区节水配套量测与信息管理项目</a:t>
            </a:r>
            <a:endParaRPr lang="zh-CN" altLang="en-US" sz="2000" dirty="0"/>
          </a:p>
        </p:txBody>
      </p:sp>
      <p:pic>
        <p:nvPicPr>
          <p:cNvPr id="1028" name="图片 10" descr="9a744c4f56357db630336288dcb0871">
            <a:extLst>
              <a:ext uri="{FF2B5EF4-FFF2-40B4-BE49-F238E27FC236}">
                <a16:creationId xmlns:a16="http://schemas.microsoft.com/office/drawing/2014/main" id="{BF7A7336-3648-2127-CC6D-C1BE6B17603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1533" y="831259"/>
            <a:ext cx="1506375" cy="26809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图片 3" descr="a2ee29dbe2217422a8022b689598294">
            <a:extLst>
              <a:ext uri="{FF2B5EF4-FFF2-40B4-BE49-F238E27FC236}">
                <a16:creationId xmlns:a16="http://schemas.microsoft.com/office/drawing/2014/main" id="{9C4EDC52-9660-B49B-2C49-AF1FD7E3A88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83864" y="831259"/>
            <a:ext cx="1508615" cy="26809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图片 2" descr="85a839d52793ef95405f0633c63d926">
            <a:extLst>
              <a:ext uri="{FF2B5EF4-FFF2-40B4-BE49-F238E27FC236}">
                <a16:creationId xmlns:a16="http://schemas.microsoft.com/office/drawing/2014/main" id="{D7508D6B-0A7D-2203-AC77-D40D3540494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1307"/>
          <a:stretch/>
        </p:blipFill>
        <p:spPr bwMode="auto">
          <a:xfrm>
            <a:off x="5516196" y="831259"/>
            <a:ext cx="1504800" cy="26809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a:extLst>
              <a:ext uri="{FF2B5EF4-FFF2-40B4-BE49-F238E27FC236}">
                <a16:creationId xmlns:a16="http://schemas.microsoft.com/office/drawing/2014/main" id="{023F2E99-AAFA-7BBB-DF4F-628362FBC80F}"/>
              </a:ext>
            </a:extLst>
          </p:cNvPr>
          <p:cNvPicPr>
            <a:picLocks noChangeAspect="1"/>
          </p:cNvPicPr>
          <p:nvPr/>
        </p:nvPicPr>
        <p:blipFill>
          <a:blip r:embed="rId5"/>
          <a:stretch>
            <a:fillRect/>
          </a:stretch>
        </p:blipFill>
        <p:spPr>
          <a:xfrm>
            <a:off x="7248527" y="831259"/>
            <a:ext cx="1508336" cy="2680988"/>
          </a:xfrm>
          <a:prstGeom prst="rect">
            <a:avLst/>
          </a:prstGeom>
          <a:ln>
            <a:noFill/>
          </a:ln>
          <a:effectLst>
            <a:outerShdw blurRad="292100" dist="139700" dir="2700000" algn="tl" rotWithShape="0">
              <a:srgbClr val="333333">
                <a:alpha val="65000"/>
              </a:srgbClr>
            </a:outerShdw>
          </a:effectLst>
        </p:spPr>
      </p:pic>
      <p:pic>
        <p:nvPicPr>
          <p:cNvPr id="7" name="图片 6">
            <a:extLst>
              <a:ext uri="{FF2B5EF4-FFF2-40B4-BE49-F238E27FC236}">
                <a16:creationId xmlns:a16="http://schemas.microsoft.com/office/drawing/2014/main" id="{F8DAA648-7998-508D-F183-1CE839AF57CC}"/>
              </a:ext>
            </a:extLst>
          </p:cNvPr>
          <p:cNvPicPr>
            <a:picLocks noChangeAspect="1"/>
          </p:cNvPicPr>
          <p:nvPr/>
        </p:nvPicPr>
        <p:blipFill>
          <a:blip r:embed="rId6"/>
          <a:stretch>
            <a:fillRect/>
          </a:stretch>
        </p:blipFill>
        <p:spPr>
          <a:xfrm>
            <a:off x="8980858" y="831259"/>
            <a:ext cx="1509726" cy="2680988"/>
          </a:xfrm>
          <a:prstGeom prst="rect">
            <a:avLst/>
          </a:prstGeom>
          <a:ln>
            <a:noFill/>
          </a:ln>
          <a:effectLst>
            <a:outerShdw blurRad="292100" dist="139700" dir="2700000" algn="tl" rotWithShape="0">
              <a:srgbClr val="333333">
                <a:alpha val="65000"/>
              </a:srgbClr>
            </a:outerShdw>
          </a:effectLst>
        </p:spPr>
      </p:pic>
      <p:pic>
        <p:nvPicPr>
          <p:cNvPr id="8" name="图片 7">
            <a:extLst>
              <a:ext uri="{FF2B5EF4-FFF2-40B4-BE49-F238E27FC236}">
                <a16:creationId xmlns:a16="http://schemas.microsoft.com/office/drawing/2014/main" id="{75B22DE5-C91F-821C-39A5-089935382714}"/>
              </a:ext>
            </a:extLst>
          </p:cNvPr>
          <p:cNvPicPr>
            <a:picLocks noChangeAspect="1"/>
          </p:cNvPicPr>
          <p:nvPr/>
        </p:nvPicPr>
        <p:blipFill>
          <a:blip r:embed="rId7"/>
          <a:stretch>
            <a:fillRect/>
          </a:stretch>
        </p:blipFill>
        <p:spPr>
          <a:xfrm>
            <a:off x="2051533" y="3619488"/>
            <a:ext cx="1504800" cy="2672161"/>
          </a:xfrm>
          <a:prstGeom prst="rect">
            <a:avLst/>
          </a:prstGeom>
          <a:ln>
            <a:noFill/>
          </a:ln>
          <a:effectLst>
            <a:outerShdw blurRad="292100" dist="139700" dir="2700000" algn="tl" rotWithShape="0">
              <a:srgbClr val="333333">
                <a:alpha val="65000"/>
              </a:srgbClr>
            </a:outerShdw>
          </a:effectLst>
        </p:spPr>
      </p:pic>
      <p:pic>
        <p:nvPicPr>
          <p:cNvPr id="9" name="图片 8">
            <a:extLst>
              <a:ext uri="{FF2B5EF4-FFF2-40B4-BE49-F238E27FC236}">
                <a16:creationId xmlns:a16="http://schemas.microsoft.com/office/drawing/2014/main" id="{87BFB390-11C2-E3AC-645D-D7722F95890A}"/>
              </a:ext>
            </a:extLst>
          </p:cNvPr>
          <p:cNvPicPr>
            <a:picLocks noChangeAspect="1"/>
          </p:cNvPicPr>
          <p:nvPr/>
        </p:nvPicPr>
        <p:blipFill>
          <a:blip r:embed="rId8"/>
          <a:stretch>
            <a:fillRect/>
          </a:stretch>
        </p:blipFill>
        <p:spPr>
          <a:xfrm>
            <a:off x="3783864" y="3619488"/>
            <a:ext cx="1504800" cy="2676680"/>
          </a:xfrm>
          <a:prstGeom prst="rect">
            <a:avLst/>
          </a:prstGeom>
          <a:ln>
            <a:noFill/>
          </a:ln>
          <a:effectLst>
            <a:outerShdw blurRad="292100" dist="139700" dir="2700000" algn="tl" rotWithShape="0">
              <a:srgbClr val="333333">
                <a:alpha val="65000"/>
              </a:srgbClr>
            </a:outerShdw>
          </a:effectLst>
        </p:spPr>
      </p:pic>
      <p:pic>
        <p:nvPicPr>
          <p:cNvPr id="10" name="图片 9">
            <a:extLst>
              <a:ext uri="{FF2B5EF4-FFF2-40B4-BE49-F238E27FC236}">
                <a16:creationId xmlns:a16="http://schemas.microsoft.com/office/drawing/2014/main" id="{D70EC21A-BD4C-C990-4870-CA20C59C42D4}"/>
              </a:ext>
            </a:extLst>
          </p:cNvPr>
          <p:cNvPicPr>
            <a:picLocks noChangeAspect="1"/>
          </p:cNvPicPr>
          <p:nvPr/>
        </p:nvPicPr>
        <p:blipFill>
          <a:blip r:embed="rId9"/>
          <a:stretch>
            <a:fillRect/>
          </a:stretch>
        </p:blipFill>
        <p:spPr>
          <a:xfrm>
            <a:off x="5516196" y="3619488"/>
            <a:ext cx="1504800" cy="2668891"/>
          </a:xfrm>
          <a:prstGeom prst="rect">
            <a:avLst/>
          </a:prstGeom>
          <a:ln>
            <a:noFill/>
          </a:ln>
          <a:effectLst>
            <a:outerShdw blurRad="292100" dist="139700" dir="2700000" algn="tl" rotWithShape="0">
              <a:srgbClr val="333333">
                <a:alpha val="65000"/>
              </a:srgbClr>
            </a:outerShdw>
          </a:effectLst>
        </p:spPr>
      </p:pic>
      <p:pic>
        <p:nvPicPr>
          <p:cNvPr id="11" name="图片 10">
            <a:extLst>
              <a:ext uri="{FF2B5EF4-FFF2-40B4-BE49-F238E27FC236}">
                <a16:creationId xmlns:a16="http://schemas.microsoft.com/office/drawing/2014/main" id="{FEF0E3E9-3A9D-2D67-44A1-7B8C0273CF71}"/>
              </a:ext>
            </a:extLst>
          </p:cNvPr>
          <p:cNvPicPr>
            <a:picLocks noChangeAspect="1"/>
          </p:cNvPicPr>
          <p:nvPr/>
        </p:nvPicPr>
        <p:blipFill>
          <a:blip r:embed="rId10"/>
          <a:stretch>
            <a:fillRect/>
          </a:stretch>
        </p:blipFill>
        <p:spPr>
          <a:xfrm>
            <a:off x="7248527" y="3619488"/>
            <a:ext cx="1504800" cy="2670239"/>
          </a:xfrm>
          <a:prstGeom prst="rect">
            <a:avLst/>
          </a:prstGeom>
          <a:ln>
            <a:noFill/>
          </a:ln>
          <a:effectLst>
            <a:outerShdw blurRad="292100" dist="139700" dir="2700000" algn="tl" rotWithShape="0">
              <a:srgbClr val="333333">
                <a:alpha val="65000"/>
              </a:srgbClr>
            </a:outerShdw>
          </a:effectLst>
        </p:spPr>
      </p:pic>
      <p:pic>
        <p:nvPicPr>
          <p:cNvPr id="12" name="图片 11">
            <a:extLst>
              <a:ext uri="{FF2B5EF4-FFF2-40B4-BE49-F238E27FC236}">
                <a16:creationId xmlns:a16="http://schemas.microsoft.com/office/drawing/2014/main" id="{FE0E6451-776C-18CE-E1CB-69F51869A91C}"/>
              </a:ext>
            </a:extLst>
          </p:cNvPr>
          <p:cNvPicPr>
            <a:picLocks noChangeAspect="1"/>
          </p:cNvPicPr>
          <p:nvPr/>
        </p:nvPicPr>
        <p:blipFill>
          <a:blip r:embed="rId10"/>
          <a:stretch>
            <a:fillRect/>
          </a:stretch>
        </p:blipFill>
        <p:spPr>
          <a:xfrm>
            <a:off x="8980858" y="3619488"/>
            <a:ext cx="1504800" cy="2670239"/>
          </a:xfrm>
          <a:prstGeom prst="rect">
            <a:avLst/>
          </a:prstGeom>
          <a:ln>
            <a:noFill/>
          </a:ln>
          <a:effectLst>
            <a:outerShdw blurRad="292100" dist="139700" dir="2700000" algn="tl" rotWithShape="0">
              <a:srgbClr val="333333">
                <a:alpha val="65000"/>
              </a:srgbClr>
            </a:outerShdw>
          </a:effectLst>
        </p:spPr>
      </p:pic>
      <p:sp>
        <p:nvSpPr>
          <p:cNvPr id="5" name="任意多边形: 形状 4">
            <a:extLst>
              <a:ext uri="{FF2B5EF4-FFF2-40B4-BE49-F238E27FC236}">
                <a16:creationId xmlns:a16="http://schemas.microsoft.com/office/drawing/2014/main" id="{33C42DD5-FC0C-31AD-3A6B-892C7F9D9FC0}"/>
              </a:ext>
            </a:extLst>
          </p:cNvPr>
          <p:cNvSpPr/>
          <p:nvPr/>
        </p:nvSpPr>
        <p:spPr>
          <a:xfrm>
            <a:off x="0" y="6106886"/>
            <a:ext cx="12192000" cy="751114"/>
          </a:xfrm>
          <a:custGeom>
            <a:avLst/>
            <a:gdLst>
              <a:gd name="connsiteX0" fmla="*/ 0 w 12192000"/>
              <a:gd name="connsiteY0" fmla="*/ 0 h 2679112"/>
              <a:gd name="connsiteX1" fmla="*/ 47798 w 12192000"/>
              <a:gd name="connsiteY1" fmla="*/ 20497 h 2679112"/>
              <a:gd name="connsiteX2" fmla="*/ 6096000 w 12192000"/>
              <a:gd name="connsiteY2" fmla="*/ 996930 h 2679112"/>
              <a:gd name="connsiteX3" fmla="*/ 12144202 w 12192000"/>
              <a:gd name="connsiteY3" fmla="*/ 20497 h 2679112"/>
              <a:gd name="connsiteX4" fmla="*/ 12192000 w 12192000"/>
              <a:gd name="connsiteY4" fmla="*/ 0 h 2679112"/>
              <a:gd name="connsiteX5" fmla="*/ 12192000 w 12192000"/>
              <a:gd name="connsiteY5" fmla="*/ 2679112 h 2679112"/>
              <a:gd name="connsiteX6" fmla="*/ 0 w 12192000"/>
              <a:gd name="connsiteY6" fmla="*/ 2679112 h 2679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2679112">
                <a:moveTo>
                  <a:pt x="0" y="0"/>
                </a:moveTo>
                <a:lnTo>
                  <a:pt x="47798" y="20497"/>
                </a:lnTo>
                <a:cubicBezTo>
                  <a:pt x="1595668" y="623787"/>
                  <a:pt x="3734030" y="996930"/>
                  <a:pt x="6096000" y="996930"/>
                </a:cubicBezTo>
                <a:cubicBezTo>
                  <a:pt x="8457970" y="996930"/>
                  <a:pt x="10596333" y="623787"/>
                  <a:pt x="12144202" y="20497"/>
                </a:cubicBezTo>
                <a:lnTo>
                  <a:pt x="12192000" y="0"/>
                </a:lnTo>
                <a:lnTo>
                  <a:pt x="12192000" y="2679112"/>
                </a:lnTo>
                <a:lnTo>
                  <a:pt x="0" y="2679112"/>
                </a:lnTo>
                <a:close/>
              </a:path>
            </a:pathLst>
          </a:custGeom>
          <a:gradFill flip="none" rotWithShape="1">
            <a:gsLst>
              <a:gs pos="0">
                <a:schemeClr val="accent1">
                  <a:lumMod val="60000"/>
                  <a:lumOff val="40000"/>
                </a:schemeClr>
              </a:gs>
              <a:gs pos="71000">
                <a:schemeClr val="accent1"/>
              </a:gs>
            </a:gsLst>
            <a:lin ang="2700000" scaled="1"/>
            <a:tileRect/>
          </a:gradFill>
          <a:ln w="12700">
            <a:noFill/>
          </a:ln>
          <a:effectLst>
            <a:outerShdw blurRad="127000" dist="50800" dir="5400000" algn="ctr" rotWithShape="0">
              <a:schemeClr val="accent1">
                <a:alpha val="1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800" b="1" dirty="0">
              <a:solidFill>
                <a:schemeClr val="accent1"/>
              </a:solidFill>
            </a:endParaRPr>
          </a:p>
        </p:txBody>
      </p:sp>
    </p:spTree>
    <p:extLst>
      <p:ext uri="{BB962C8B-B14F-4D97-AF65-F5344CB8AC3E}">
        <p14:creationId xmlns:p14="http://schemas.microsoft.com/office/powerpoint/2010/main" val="12975244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图片 2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32075" y="354013"/>
            <a:ext cx="7481888"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矩形 6"/>
          <p:cNvSpPr>
            <a:spLocks noChangeArrowheads="1"/>
          </p:cNvSpPr>
          <p:nvPr/>
        </p:nvSpPr>
        <p:spPr bwMode="auto">
          <a:xfrm>
            <a:off x="0" y="4902200"/>
            <a:ext cx="12192000" cy="1955800"/>
          </a:xfrm>
          <a:prstGeom prst="rect">
            <a:avLst/>
          </a:prstGeom>
          <a:solidFill>
            <a:srgbClr val="1C488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endParaRPr lang="zh-CN" altLang="en-US">
              <a:solidFill>
                <a:srgbClr val="FFFFFF"/>
              </a:solidFill>
            </a:endParaRPr>
          </a:p>
        </p:txBody>
      </p:sp>
      <p:grpSp>
        <p:nvGrpSpPr>
          <p:cNvPr id="39940" name="组合 13"/>
          <p:cNvGrpSpPr>
            <a:grpSpLocks noChangeAspect="1"/>
          </p:cNvGrpSpPr>
          <p:nvPr/>
        </p:nvGrpSpPr>
        <p:grpSpPr bwMode="auto">
          <a:xfrm>
            <a:off x="6804025" y="3178175"/>
            <a:ext cx="5578475" cy="3481388"/>
            <a:chOff x="0" y="0"/>
            <a:chExt cx="5324473" cy="3322983"/>
          </a:xfrm>
        </p:grpSpPr>
        <p:pic>
          <p:nvPicPr>
            <p:cNvPr id="39943" name="图片 14"/>
            <p:cNvPicPr>
              <a:picLocks noChangeAspect="1" noChangeArrowheads="1"/>
            </p:cNvPicPr>
            <p:nvPr/>
          </p:nvPicPr>
          <p:blipFill>
            <a:blip r:embed="rId3" cstate="print">
              <a:extLst>
                <a:ext uri="{28A0092B-C50C-407E-A947-70E740481C1C}">
                  <a14:useLocalDpi xmlns:a14="http://schemas.microsoft.com/office/drawing/2010/main" val="0"/>
                </a:ext>
              </a:extLst>
            </a:blip>
            <a:srcRect b="52040"/>
            <a:stretch>
              <a:fillRect/>
            </a:stretch>
          </p:blipFill>
          <p:spPr bwMode="auto">
            <a:xfrm>
              <a:off x="6344" y="0"/>
              <a:ext cx="5318129" cy="1642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4" name="图片 15"/>
            <p:cNvPicPr>
              <a:picLocks noChangeAspect="1" noChangeArrowheads="1"/>
            </p:cNvPicPr>
            <p:nvPr/>
          </p:nvPicPr>
          <p:blipFill>
            <a:blip r:embed="rId3" cstate="print">
              <a:extLst>
                <a:ext uri="{28A0092B-C50C-407E-A947-70E740481C1C}">
                  <a14:useLocalDpi xmlns:a14="http://schemas.microsoft.com/office/drawing/2010/main" val="0"/>
                </a:ext>
              </a:extLst>
            </a:blip>
            <a:srcRect t="50633" r="2628"/>
            <a:stretch>
              <a:fillRect/>
            </a:stretch>
          </p:blipFill>
          <p:spPr bwMode="auto">
            <a:xfrm>
              <a:off x="0" y="1632435"/>
              <a:ext cx="5178427" cy="169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941" name="文本框 12"/>
          <p:cNvSpPr txBox="1">
            <a:spLocks noChangeArrowheads="1"/>
          </p:cNvSpPr>
          <p:nvPr/>
        </p:nvSpPr>
        <p:spPr bwMode="auto">
          <a:xfrm>
            <a:off x="3349625" y="2845771"/>
            <a:ext cx="57007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r>
              <a:rPr lang="zh-CN" altLang="en-US" sz="7200" b="1" dirty="0">
                <a:solidFill>
                  <a:srgbClr val="1C4885"/>
                </a:solidFill>
                <a:latin typeface="微软雅黑" pitchFamily="34" charset="-122"/>
                <a:ea typeface="微软雅黑" pitchFamily="34" charset="-122"/>
              </a:rPr>
              <a:t>谢 谢！</a:t>
            </a:r>
          </a:p>
        </p:txBody>
      </p:sp>
      <p:cxnSp>
        <p:nvCxnSpPr>
          <p:cNvPr id="39942" name="直接连接符 58"/>
          <p:cNvCxnSpPr>
            <a:cxnSpLocks noChangeShapeType="1"/>
          </p:cNvCxnSpPr>
          <p:nvPr/>
        </p:nvCxnSpPr>
        <p:spPr bwMode="auto">
          <a:xfrm>
            <a:off x="3230563" y="4137025"/>
            <a:ext cx="5251450" cy="0"/>
          </a:xfrm>
          <a:prstGeom prst="line">
            <a:avLst/>
          </a:prstGeom>
          <a:noFill/>
          <a:ln w="6350">
            <a:solidFill>
              <a:srgbClr val="7F7F7F"/>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6787462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dirty="0">
                <a:solidFill>
                  <a:schemeClr val="tx1">
                    <a:lumMod val="75000"/>
                    <a:lumOff val="25000"/>
                  </a:schemeClr>
                </a:solidFill>
              </a:rPr>
              <a:t>公司资质与荣誉</a:t>
            </a:r>
          </a:p>
        </p:txBody>
      </p:sp>
      <p:pic>
        <p:nvPicPr>
          <p:cNvPr id="1026" name="Picture 2">
            <a:extLst>
              <a:ext uri="{FF2B5EF4-FFF2-40B4-BE49-F238E27FC236}">
                <a16:creationId xmlns:a16="http://schemas.microsoft.com/office/drawing/2014/main" id="{F9DE7033-9C5D-6A09-B573-37504A82AF0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t="3619" b="3619"/>
          <a:stretch/>
        </p:blipFill>
        <p:spPr bwMode="auto">
          <a:xfrm>
            <a:off x="956053" y="1450180"/>
            <a:ext cx="5027562" cy="3298337"/>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6">
            <a:extLst>
              <a:ext uri="{FF2B5EF4-FFF2-40B4-BE49-F238E27FC236}">
                <a16:creationId xmlns:a16="http://schemas.microsoft.com/office/drawing/2014/main" id="{241726B9-06BB-2C57-4C08-8C7D1E35144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216163" y="1455681"/>
            <a:ext cx="4648088" cy="3287335"/>
          </a:xfrm>
          <a:prstGeom prst="rect">
            <a:avLst/>
          </a:prstGeom>
        </p:spPr>
      </p:pic>
    </p:spTree>
    <p:extLst>
      <p:ext uri="{BB962C8B-B14F-4D97-AF65-F5344CB8AC3E}">
        <p14:creationId xmlns:p14="http://schemas.microsoft.com/office/powerpoint/2010/main" val="3143296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dirty="0">
                <a:solidFill>
                  <a:schemeClr val="tx1">
                    <a:lumMod val="75000"/>
                    <a:lumOff val="25000"/>
                  </a:schemeClr>
                </a:solidFill>
              </a:rPr>
              <a:t>公司资质与荣誉</a:t>
            </a:r>
          </a:p>
        </p:txBody>
      </p:sp>
      <p:pic>
        <p:nvPicPr>
          <p:cNvPr id="4" name="图片 3">
            <a:extLst>
              <a:ext uri="{FF2B5EF4-FFF2-40B4-BE49-F238E27FC236}">
                <a16:creationId xmlns:a16="http://schemas.microsoft.com/office/drawing/2014/main" id="{88366FAC-8C5B-AF6E-0DA6-054674A3894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997892" y="1151126"/>
            <a:ext cx="6138445" cy="4317881"/>
          </a:xfrm>
          <a:prstGeom prst="rect">
            <a:avLst/>
          </a:prstGeom>
        </p:spPr>
      </p:pic>
      <p:pic>
        <p:nvPicPr>
          <p:cNvPr id="6" name="图片 5">
            <a:extLst>
              <a:ext uri="{FF2B5EF4-FFF2-40B4-BE49-F238E27FC236}">
                <a16:creationId xmlns:a16="http://schemas.microsoft.com/office/drawing/2014/main" id="{810029B6-C0B9-C490-1DC4-DAF0CDE81E8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32842" y="945152"/>
            <a:ext cx="3834578" cy="5433113"/>
          </a:xfrm>
          <a:prstGeom prst="rect">
            <a:avLst/>
          </a:prstGeom>
        </p:spPr>
      </p:pic>
    </p:spTree>
    <p:extLst>
      <p:ext uri="{BB962C8B-B14F-4D97-AF65-F5344CB8AC3E}">
        <p14:creationId xmlns:p14="http://schemas.microsoft.com/office/powerpoint/2010/main" val="36759446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dirty="0">
                <a:solidFill>
                  <a:schemeClr val="tx1">
                    <a:lumMod val="75000"/>
                    <a:lumOff val="25000"/>
                  </a:schemeClr>
                </a:solidFill>
              </a:rPr>
              <a:t>公司资质与荣誉</a:t>
            </a:r>
          </a:p>
        </p:txBody>
      </p:sp>
      <p:pic>
        <p:nvPicPr>
          <p:cNvPr id="1026" name="Picture 2">
            <a:extLst>
              <a:ext uri="{FF2B5EF4-FFF2-40B4-BE49-F238E27FC236}">
                <a16:creationId xmlns:a16="http://schemas.microsoft.com/office/drawing/2014/main" id="{F9DE7033-9C5D-6A09-B573-37504A82AF0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t="1577" b="1577"/>
          <a:stretch/>
        </p:blipFill>
        <p:spPr bwMode="auto">
          <a:xfrm>
            <a:off x="964407" y="1450180"/>
            <a:ext cx="5027562" cy="3298337"/>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6">
            <a:extLst>
              <a:ext uri="{FF2B5EF4-FFF2-40B4-BE49-F238E27FC236}">
                <a16:creationId xmlns:a16="http://schemas.microsoft.com/office/drawing/2014/main" id="{241726B9-06BB-2C57-4C08-8C7D1E35144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30810" y="1262744"/>
            <a:ext cx="5304002" cy="3485774"/>
          </a:xfrm>
          <a:prstGeom prst="rect">
            <a:avLst/>
          </a:prstGeom>
        </p:spPr>
      </p:pic>
    </p:spTree>
    <p:extLst>
      <p:ext uri="{BB962C8B-B14F-4D97-AF65-F5344CB8AC3E}">
        <p14:creationId xmlns:p14="http://schemas.microsoft.com/office/powerpoint/2010/main" val="3048092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dirty="0">
                <a:solidFill>
                  <a:schemeClr val="tx1">
                    <a:lumMod val="75000"/>
                    <a:lumOff val="25000"/>
                  </a:schemeClr>
                </a:solidFill>
              </a:rPr>
              <a:t>公司资质与荣誉</a:t>
            </a:r>
          </a:p>
        </p:txBody>
      </p:sp>
      <p:pic>
        <p:nvPicPr>
          <p:cNvPr id="1026" name="Picture 2">
            <a:extLst>
              <a:ext uri="{FF2B5EF4-FFF2-40B4-BE49-F238E27FC236}">
                <a16:creationId xmlns:a16="http://schemas.microsoft.com/office/drawing/2014/main" id="{F9DE7033-9C5D-6A09-B573-37504A82AF0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t="4066" b="4066"/>
          <a:stretch/>
        </p:blipFill>
        <p:spPr bwMode="auto">
          <a:xfrm>
            <a:off x="964407" y="1450180"/>
            <a:ext cx="5027562" cy="3298337"/>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6">
            <a:extLst>
              <a:ext uri="{FF2B5EF4-FFF2-40B4-BE49-F238E27FC236}">
                <a16:creationId xmlns:a16="http://schemas.microsoft.com/office/drawing/2014/main" id="{241726B9-06BB-2C57-4C08-8C7D1E35144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218477" y="1262744"/>
            <a:ext cx="4928667" cy="3485774"/>
          </a:xfrm>
          <a:prstGeom prst="rect">
            <a:avLst/>
          </a:prstGeom>
        </p:spPr>
      </p:pic>
    </p:spTree>
    <p:extLst>
      <p:ext uri="{BB962C8B-B14F-4D97-AF65-F5344CB8AC3E}">
        <p14:creationId xmlns:p14="http://schemas.microsoft.com/office/powerpoint/2010/main" val="2483136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dirty="0">
                <a:solidFill>
                  <a:schemeClr val="tx1">
                    <a:lumMod val="75000"/>
                    <a:lumOff val="25000"/>
                  </a:schemeClr>
                </a:solidFill>
              </a:rPr>
              <a:t>公司资质与荣誉</a:t>
            </a:r>
          </a:p>
        </p:txBody>
      </p:sp>
      <p:pic>
        <p:nvPicPr>
          <p:cNvPr id="7" name="图片 6">
            <a:extLst>
              <a:ext uri="{FF2B5EF4-FFF2-40B4-BE49-F238E27FC236}">
                <a16:creationId xmlns:a16="http://schemas.microsoft.com/office/drawing/2014/main" id="{566D50F1-2604-70EF-D63F-DF4DD07B2DB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91356" y="1006334"/>
            <a:ext cx="3594883" cy="5078485"/>
          </a:xfrm>
          <a:prstGeom prst="rect">
            <a:avLst/>
          </a:prstGeom>
        </p:spPr>
      </p:pic>
      <p:pic>
        <p:nvPicPr>
          <p:cNvPr id="9" name="图片 8">
            <a:extLst>
              <a:ext uri="{FF2B5EF4-FFF2-40B4-BE49-F238E27FC236}">
                <a16:creationId xmlns:a16="http://schemas.microsoft.com/office/drawing/2014/main" id="{4B25D5D3-7E10-F4D3-B22E-8C5AFC5B6B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12493" y="1004679"/>
            <a:ext cx="3663841" cy="5081796"/>
          </a:xfrm>
          <a:prstGeom prst="rect">
            <a:avLst/>
          </a:prstGeom>
        </p:spPr>
      </p:pic>
      <p:pic>
        <p:nvPicPr>
          <p:cNvPr id="11" name="图片 10">
            <a:extLst>
              <a:ext uri="{FF2B5EF4-FFF2-40B4-BE49-F238E27FC236}">
                <a16:creationId xmlns:a16="http://schemas.microsoft.com/office/drawing/2014/main" id="{59B2BF23-4433-4FD3-91A5-33BF9CED16B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06175" y="1004679"/>
            <a:ext cx="3587709" cy="5081796"/>
          </a:xfrm>
          <a:prstGeom prst="rect">
            <a:avLst/>
          </a:prstGeom>
        </p:spPr>
      </p:pic>
    </p:spTree>
    <p:extLst>
      <p:ext uri="{BB962C8B-B14F-4D97-AF65-F5344CB8AC3E}">
        <p14:creationId xmlns:p14="http://schemas.microsoft.com/office/powerpoint/2010/main" val="30770109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dirty="0">
                <a:solidFill>
                  <a:schemeClr val="tx1">
                    <a:lumMod val="75000"/>
                    <a:lumOff val="25000"/>
                  </a:schemeClr>
                </a:solidFill>
              </a:rPr>
              <a:t>公司资质与荣誉</a:t>
            </a:r>
          </a:p>
        </p:txBody>
      </p:sp>
      <p:grpSp>
        <p:nvGrpSpPr>
          <p:cNvPr id="3" name="组合 19">
            <a:extLst>
              <a:ext uri="{FF2B5EF4-FFF2-40B4-BE49-F238E27FC236}">
                <a16:creationId xmlns:a16="http://schemas.microsoft.com/office/drawing/2014/main" id="{EC070C63-64AA-854C-5F12-FB817A4DCCDE}"/>
              </a:ext>
            </a:extLst>
          </p:cNvPr>
          <p:cNvGrpSpPr>
            <a:grpSpLocks/>
          </p:cNvGrpSpPr>
          <p:nvPr/>
        </p:nvGrpSpPr>
        <p:grpSpPr bwMode="auto">
          <a:xfrm>
            <a:off x="2370138" y="985838"/>
            <a:ext cx="7450700" cy="5338762"/>
            <a:chOff x="1670347" y="985201"/>
            <a:chExt cx="7450289" cy="5338659"/>
          </a:xfrm>
        </p:grpSpPr>
        <p:pic>
          <p:nvPicPr>
            <p:cNvPr id="4" name="图片 14">
              <a:extLst>
                <a:ext uri="{FF2B5EF4-FFF2-40B4-BE49-F238E27FC236}">
                  <a16:creationId xmlns:a16="http://schemas.microsoft.com/office/drawing/2014/main" id="{9FD7C643-D6D3-448B-BA71-F64C770BB10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0347" y="985201"/>
              <a:ext cx="3746985" cy="5338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17">
              <a:extLst>
                <a:ext uri="{FF2B5EF4-FFF2-40B4-BE49-F238E27FC236}">
                  <a16:creationId xmlns:a16="http://schemas.microsoft.com/office/drawing/2014/main" id="{A85589C6-EEAA-1F5D-3056-4934C8145B9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5344920" y="985201"/>
              <a:ext cx="3775716" cy="5338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3163476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知识产权</a:t>
            </a:r>
          </a:p>
        </p:txBody>
      </p:sp>
      <p:pic>
        <p:nvPicPr>
          <p:cNvPr id="21" name="图片 20">
            <a:extLst>
              <a:ext uri="{FF2B5EF4-FFF2-40B4-BE49-F238E27FC236}">
                <a16:creationId xmlns:a16="http://schemas.microsoft.com/office/drawing/2014/main" id="{AB33C3C0-C496-3D42-B713-2C3942F041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33299" y="848903"/>
            <a:ext cx="1910090" cy="2825253"/>
          </a:xfrm>
          <a:prstGeom prst="rect">
            <a:avLst/>
          </a:prstGeom>
        </p:spPr>
      </p:pic>
      <p:pic>
        <p:nvPicPr>
          <p:cNvPr id="23" name="图片 22">
            <a:extLst>
              <a:ext uri="{FF2B5EF4-FFF2-40B4-BE49-F238E27FC236}">
                <a16:creationId xmlns:a16="http://schemas.microsoft.com/office/drawing/2014/main" id="{A8EDE01B-D898-1B88-3F3C-389B94C4C7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4358" y="3792206"/>
            <a:ext cx="1748471" cy="2589897"/>
          </a:xfrm>
          <a:prstGeom prst="rect">
            <a:avLst/>
          </a:prstGeom>
        </p:spPr>
      </p:pic>
      <p:pic>
        <p:nvPicPr>
          <p:cNvPr id="25" name="图片 24">
            <a:extLst>
              <a:ext uri="{FF2B5EF4-FFF2-40B4-BE49-F238E27FC236}">
                <a16:creationId xmlns:a16="http://schemas.microsoft.com/office/drawing/2014/main" id="{DC69CBCC-A9BC-F8AF-CF42-5B2715C7538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076915" y="895399"/>
            <a:ext cx="1964457" cy="2778757"/>
          </a:xfrm>
          <a:prstGeom prst="rect">
            <a:avLst/>
          </a:prstGeom>
        </p:spPr>
      </p:pic>
      <p:pic>
        <p:nvPicPr>
          <p:cNvPr id="27" name="图片 26">
            <a:extLst>
              <a:ext uri="{FF2B5EF4-FFF2-40B4-BE49-F238E27FC236}">
                <a16:creationId xmlns:a16="http://schemas.microsoft.com/office/drawing/2014/main" id="{83EF7F36-F8E9-9CFC-7C7C-60AA25A19B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75173" y="895399"/>
            <a:ext cx="1887920" cy="2778757"/>
          </a:xfrm>
          <a:prstGeom prst="rect">
            <a:avLst/>
          </a:prstGeom>
        </p:spPr>
      </p:pic>
      <p:pic>
        <p:nvPicPr>
          <p:cNvPr id="29" name="图片 28">
            <a:extLst>
              <a:ext uri="{FF2B5EF4-FFF2-40B4-BE49-F238E27FC236}">
                <a16:creationId xmlns:a16="http://schemas.microsoft.com/office/drawing/2014/main" id="{1E0B6700-3AB7-118B-C00F-4FE7222CB2E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3642" y="1013449"/>
            <a:ext cx="2041530" cy="2660708"/>
          </a:xfrm>
          <a:prstGeom prst="rect">
            <a:avLst/>
          </a:prstGeom>
        </p:spPr>
      </p:pic>
      <p:pic>
        <p:nvPicPr>
          <p:cNvPr id="31" name="图片 30">
            <a:extLst>
              <a:ext uri="{FF2B5EF4-FFF2-40B4-BE49-F238E27FC236}">
                <a16:creationId xmlns:a16="http://schemas.microsoft.com/office/drawing/2014/main" id="{9EA6B598-26A9-7D7B-E18A-1A30C1EFF72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32600" y="3853622"/>
            <a:ext cx="1813697" cy="2564455"/>
          </a:xfrm>
          <a:prstGeom prst="rect">
            <a:avLst/>
          </a:prstGeom>
        </p:spPr>
      </p:pic>
      <p:pic>
        <p:nvPicPr>
          <p:cNvPr id="33" name="图片 32">
            <a:extLst>
              <a:ext uri="{FF2B5EF4-FFF2-40B4-BE49-F238E27FC236}">
                <a16:creationId xmlns:a16="http://schemas.microsoft.com/office/drawing/2014/main" id="{9790E270-A427-0A24-735C-E469E8363D6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76543" y="3853622"/>
            <a:ext cx="1813697" cy="2564455"/>
          </a:xfrm>
          <a:prstGeom prst="rect">
            <a:avLst/>
          </a:prstGeom>
        </p:spPr>
      </p:pic>
      <p:pic>
        <p:nvPicPr>
          <p:cNvPr id="35" name="图片 34">
            <a:extLst>
              <a:ext uri="{FF2B5EF4-FFF2-40B4-BE49-F238E27FC236}">
                <a16:creationId xmlns:a16="http://schemas.microsoft.com/office/drawing/2014/main" id="{2AF5F247-917C-CE1D-7B26-873DA29DBC2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60011" y="3853622"/>
            <a:ext cx="1813697" cy="2564455"/>
          </a:xfrm>
          <a:prstGeom prst="rect">
            <a:avLst/>
          </a:prstGeom>
        </p:spPr>
      </p:pic>
      <p:pic>
        <p:nvPicPr>
          <p:cNvPr id="36" name="图片 35">
            <a:extLst>
              <a:ext uri="{FF2B5EF4-FFF2-40B4-BE49-F238E27FC236}">
                <a16:creationId xmlns:a16="http://schemas.microsoft.com/office/drawing/2014/main" id="{85BD71FD-F241-7BFC-2EAF-FC145E29A9B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33299" y="3756531"/>
            <a:ext cx="1820879" cy="2661546"/>
          </a:xfrm>
          <a:prstGeom prst="rect">
            <a:avLst/>
          </a:prstGeom>
        </p:spPr>
      </p:pic>
      <p:pic>
        <p:nvPicPr>
          <p:cNvPr id="38" name="图片 37">
            <a:extLst>
              <a:ext uri="{FF2B5EF4-FFF2-40B4-BE49-F238E27FC236}">
                <a16:creationId xmlns:a16="http://schemas.microsoft.com/office/drawing/2014/main" id="{E86B1D24-CE49-3FB7-5E79-67B60CBC2A9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088064" y="895399"/>
            <a:ext cx="1903895" cy="2693089"/>
          </a:xfrm>
          <a:prstGeom prst="rect">
            <a:avLst/>
          </a:prstGeom>
        </p:spPr>
      </p:pic>
    </p:spTree>
  </p:cSld>
  <p:clrMapOvr>
    <a:masterClrMapping/>
  </p:clrMapOvr>
  <p:transition spd="med">
    <p:wipe dir="r"/>
  </p:transition>
</p:sld>
</file>

<file path=ppt/tags/tag1.xml><?xml version="1.0" encoding="utf-8"?>
<p:tagLst xmlns:a="http://schemas.openxmlformats.org/drawingml/2006/main" xmlns:r="http://schemas.openxmlformats.org/officeDocument/2006/relationships" xmlns:p="http://schemas.openxmlformats.org/presentationml/2006/main">
  <p:tag name="KSO_WPP_MARK_KEY" val="d28b170c-77fa-4502-bf9e-febe5a14fe19"/>
  <p:tag name="COMMONDATA" val="eyJoZGlkIjoiNjc4YTA5NzkxMTAxNjVmMDZkNTUxOWExMGZlYTliNzQifQ=="/>
  <p:tag name="ISLIDE.GUIDESSETTING" val="{&quot;Id&quot;:&quot;b7041170-ab47-4e6c-82ae-b56b401d0d70&quot;,&quot;Name&quot;:null,&quot;Kind&quot;:1,&quot;OldGuidesSetting&quot;:{&quot;HeaderHeight&quot;:0.0,&quot;FooterHeight&quot;:0.0,&quot;SideMargin&quot;:0.0,&quot;TopMargin&quot;:0.0,&quot;BottomMargin&quot;:0.0,&quot;IntervalMargin&quot;:0.0}}"/>
</p:tagLst>
</file>

<file path=ppt/tags/tag10.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5*i*0"/>
  <p:tag name="KSO_WM_UNIT_BK_DARK_LIGHT" val="2"/>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5.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6.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6*i*0"/>
  <p:tag name="KSO_WM_UNIT_BK_DARK_LIGHT" val="2"/>
  <p:tag name="KSO_WM_UNIT_LAYERLEVEL" val="1"/>
  <p:tag name="KSO_WM_TAG_VERSION" val="1.0"/>
  <p:tag name="KSO_WM_BEAUTIFY_FLAG" val="#wm#"/>
</p:tagLst>
</file>

<file path=ppt/tags/tag117.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8.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9.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1.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2.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3.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4.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5.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7*i*0"/>
  <p:tag name="KSO_WM_UNIT_BK_DARK_LIGHT" val="2"/>
  <p:tag name="KSO_WM_UNIT_LAYERLEVEL" val="1"/>
  <p:tag name="KSO_WM_TAG_VERSION" val="1.0"/>
  <p:tag name="KSO_WM_BEAUTIFY_FLAG" val="#wm#"/>
</p:tagLst>
</file>

<file path=ppt/tags/tag126.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7.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8.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9.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0.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1.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2.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3.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4.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5.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6.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8*i*0"/>
  <p:tag name="KSO_WM_UNIT_BK_DARK_LIGHT" val="2"/>
  <p:tag name="KSO_WM_UNIT_LAYERLEVEL" val="1"/>
  <p:tag name="KSO_WM_TAG_VERSION" val="1.0"/>
  <p:tag name="KSO_WM_BEAUTIFY_FLAG" val="#wm#"/>
</p:tagLst>
</file>

<file path=ppt/tags/tag137.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38.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39.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0.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41.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42.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43.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44.xml><?xml version="1.0" encoding="utf-8"?>
<p:tagLst xmlns:a="http://schemas.openxmlformats.org/drawingml/2006/main" xmlns:r="http://schemas.openxmlformats.org/officeDocument/2006/relationships" xmlns:p="http://schemas.openxmlformats.org/presentationml/2006/main">
  <p:tag name="KSO_WM_SLIDE_ID" val="custom20204613_7"/>
  <p:tag name="KSO_WM_TEMPLATE_SUBCATEGORY" val="0"/>
  <p:tag name="KSO_WM_TEMPLATE_MASTER_TYPE" val="1"/>
  <p:tag name="KSO_WM_TEMPLATE_COLOR_TYPE" val="1"/>
  <p:tag name="KSO_WM_SLIDE_TYPE" val="sectionTitle"/>
  <p:tag name="KSO_WM_SLIDE_SUBTYPE" val="pureTxt"/>
  <p:tag name="KSO_WM_SLIDE_ITEM_CNT" val="0"/>
  <p:tag name="KSO_WM_SLIDE_INDEX" val="7"/>
  <p:tag name="KSO_WM_TAG_VERSION" val="1.0"/>
  <p:tag name="KSO_WM_BEAUTIFY_FLAG" val="#wm#"/>
  <p:tag name="KSO_WM_TEMPLATE_CATEGORY" val="custom"/>
  <p:tag name="KSO_WM_TEMPLATE_INDEX" val="20204613"/>
  <p:tag name="KSO_WM_SLIDE_LAYOUT" val="a_b_e"/>
  <p:tag name="KSO_WM_SLIDE_LAYOUT_CNT" val="1_1_1"/>
</p:tagLst>
</file>

<file path=ppt/tags/tag145.xml><?xml version="1.0" encoding="utf-8"?>
<p:tagLst xmlns:a="http://schemas.openxmlformats.org/drawingml/2006/main" xmlns:r="http://schemas.openxmlformats.org/officeDocument/2006/relationships" xmlns:p="http://schemas.openxmlformats.org/presentationml/2006/main">
  <p:tag name="KSO_WM_UNIT_NOCLEAR" val="0"/>
  <p:tag name="KSO_WM_UNIT_VALUE" val="1"/>
  <p:tag name="KSO_WM_UNIT_HIGHLIGHT" val="0"/>
  <p:tag name="KSO_WM_UNIT_COMPATIBLE" val="1"/>
  <p:tag name="KSO_WM_UNIT_DIAGRAM_ISNUMVISUAL" val="0"/>
  <p:tag name="KSO_WM_UNIT_DIAGRAM_ISREFERUNIT" val="0"/>
  <p:tag name="KSO_WM_UNIT_TYPE" val="e"/>
  <p:tag name="KSO_WM_UNIT_INDEX" val="1"/>
  <p:tag name="KSO_WM_UNIT_ID" val="custom20204613_7*e*1"/>
  <p:tag name="KSO_WM_TEMPLATE_CATEGORY" val="custom"/>
  <p:tag name="KSO_WM_TEMPLATE_INDEX" val="20204613"/>
  <p:tag name="KSO_WM_UNIT_LAYERLEVEL" val="1"/>
  <p:tag name="KSO_WM_TAG_VERSION" val="1.0"/>
  <p:tag name="KSO_WM_BEAUTIFY_FLAG" val="#wm#"/>
  <p:tag name="KSO_WM_UNIT_PRESET_TEXT" val="01"/>
</p:tagLst>
</file>

<file path=ppt/tags/tag146.xml><?xml version="1.0" encoding="utf-8"?>
<p:tagLst xmlns:a="http://schemas.openxmlformats.org/drawingml/2006/main" xmlns:r="http://schemas.openxmlformats.org/officeDocument/2006/relationships" xmlns:p="http://schemas.openxmlformats.org/presentationml/2006/main">
  <p:tag name="KSO_WM_UNIT_NOCLEAR" val="0"/>
  <p:tag name="KSO_WM_UNIT_SHOW_EDIT_AREA_INDICATION" val="0"/>
  <p:tag name="KSO_WM_UNIT_HIGHLIGHT" val="0"/>
  <p:tag name="KSO_WM_UNIT_COMPATIBLE" val="0"/>
  <p:tag name="KSO_WM_UNIT_DIAGRAM_ISNUMVISUAL" val="0"/>
  <p:tag name="KSO_WM_UNIT_DIAGRAM_ISREFERUNIT" val="0"/>
  <p:tag name="KSO_WM_UNIT_TYPE" val="i"/>
  <p:tag name="KSO_WM_UNIT_INDEX" val="1"/>
  <p:tag name="KSO_WM_UNIT_ID" val="custom20204613_7*i*1"/>
  <p:tag name="KSO_WM_TEMPLATE_CATEGORY" val="custom"/>
  <p:tag name="KSO_WM_TEMPLATE_INDEX" val="20204613"/>
  <p:tag name="KSO_WM_UNIT_LAYERLEVEL" val="1"/>
  <p:tag name="KSO_WM_TAG_VERSION" val="1.0"/>
  <p:tag name="KSO_WM_BEAUTIFY_FLAG" val="#wm#"/>
</p:tagLst>
</file>

<file path=ppt/tags/tag1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04613_7*i*2"/>
  <p:tag name="KSO_WM_TEMPLATE_CATEGORY" val="custom"/>
  <p:tag name="KSO_WM_TEMPLATE_INDEX" val="20204613"/>
  <p:tag name="KSO_WM_UNIT_LAYERLEVEL" val="1"/>
  <p:tag name="KSO_WM_TAG_VERSION" val="1.0"/>
  <p:tag name="KSO_WM_BEAUTIFY_FLAG" val="#wm#"/>
</p:tagLst>
</file>

<file path=ppt/tags/tag148.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9"/>
  <p:tag name="KSO_WM_UNIT_HIGHLIGHT" val="0"/>
  <p:tag name="KSO_WM_UNIT_COMPATIBLE" val="0"/>
  <p:tag name="KSO_WM_UNIT_DIAGRAM_ISNUMVISUAL" val="0"/>
  <p:tag name="KSO_WM_UNIT_DIAGRAM_ISREFERUNIT" val="0"/>
  <p:tag name="KSO_WM_UNIT_TYPE" val="a"/>
  <p:tag name="KSO_WM_UNIT_INDEX" val="1"/>
  <p:tag name="KSO_WM_UNIT_ID" val="custom20204613_7*a*1"/>
  <p:tag name="KSO_WM_TEMPLATE_CATEGORY" val="custom"/>
  <p:tag name="KSO_WM_TEMPLATE_INDEX" val="20204613"/>
  <p:tag name="KSO_WM_UNIT_LAYERLEVEL" val="1"/>
  <p:tag name="KSO_WM_TAG_VERSION" val="1.0"/>
  <p:tag name="KSO_WM_BEAUTIFY_FLAG" val="#wm#"/>
  <p:tag name="KSO_WM_UNIT_PRESET_TEXT" val="单击此处添加标题"/>
</p:tagLst>
</file>

<file path=ppt/tags/tag149.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50"/>
  <p:tag name="KSO_WM_UNIT_HIGHLIGHT" val="0"/>
  <p:tag name="KSO_WM_UNIT_COMPATIBLE" val="0"/>
  <p:tag name="KSO_WM_UNIT_DIAGRAM_ISNUMVISUAL" val="0"/>
  <p:tag name="KSO_WM_UNIT_DIAGRAM_ISREFERUNIT" val="0"/>
  <p:tag name="KSO_WM_UNIT_TYPE" val="b"/>
  <p:tag name="KSO_WM_UNIT_INDEX" val="1"/>
  <p:tag name="KSO_WM_UNIT_ID" val="custom20204613_7*b*1"/>
  <p:tag name="KSO_WM_TEMPLATE_CATEGORY" val="custom"/>
  <p:tag name="KSO_WM_TEMPLATE_INDEX" val="20204613"/>
  <p:tag name="KSO_WM_UNIT_LAYERLEVEL" val="1"/>
  <p:tag name="KSO_WM_TAG_VERSION" val="1.0"/>
  <p:tag name="KSO_WM_BEAUTIFY_FLAG" val="#wm#"/>
  <p:tag name="KSO_WM_UNIT_PRESET_TEXT" val="单击此处输入你的副标题，请尽量言简意赅的阐述观点"/>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KSO_WM_SLIDE_ID" val="custom20204613_7"/>
  <p:tag name="KSO_WM_TEMPLATE_SUBCATEGORY" val="0"/>
  <p:tag name="KSO_WM_TEMPLATE_MASTER_TYPE" val="1"/>
  <p:tag name="KSO_WM_TEMPLATE_COLOR_TYPE" val="1"/>
  <p:tag name="KSO_WM_SLIDE_TYPE" val="sectionTitle"/>
  <p:tag name="KSO_WM_SLIDE_SUBTYPE" val="pureTxt"/>
  <p:tag name="KSO_WM_SLIDE_ITEM_CNT" val="0"/>
  <p:tag name="KSO_WM_SLIDE_INDEX" val="7"/>
  <p:tag name="KSO_WM_TAG_VERSION" val="1.0"/>
  <p:tag name="KSO_WM_BEAUTIFY_FLAG" val="#wm#"/>
  <p:tag name="KSO_WM_TEMPLATE_CATEGORY" val="custom"/>
  <p:tag name="KSO_WM_TEMPLATE_INDEX" val="20204613"/>
  <p:tag name="KSO_WM_SLIDE_LAYOUT" val="a_b_e"/>
  <p:tag name="KSO_WM_SLIDE_LAYOUT_CNT" val="1_1_1"/>
</p:tagLst>
</file>

<file path=ppt/tags/tag152.xml><?xml version="1.0" encoding="utf-8"?>
<p:tagLst xmlns:a="http://schemas.openxmlformats.org/drawingml/2006/main" xmlns:r="http://schemas.openxmlformats.org/officeDocument/2006/relationships" xmlns:p="http://schemas.openxmlformats.org/presentationml/2006/main">
  <p:tag name="KSO_WM_UNIT_NOCLEAR" val="0"/>
  <p:tag name="KSO_WM_UNIT_VALUE" val="1"/>
  <p:tag name="KSO_WM_UNIT_HIGHLIGHT" val="0"/>
  <p:tag name="KSO_WM_UNIT_COMPATIBLE" val="1"/>
  <p:tag name="KSO_WM_UNIT_DIAGRAM_ISNUMVISUAL" val="0"/>
  <p:tag name="KSO_WM_UNIT_DIAGRAM_ISREFERUNIT" val="0"/>
  <p:tag name="KSO_WM_UNIT_TYPE" val="e"/>
  <p:tag name="KSO_WM_UNIT_INDEX" val="1"/>
  <p:tag name="KSO_WM_UNIT_ID" val="custom20204613_7*e*1"/>
  <p:tag name="KSO_WM_TEMPLATE_CATEGORY" val="custom"/>
  <p:tag name="KSO_WM_TEMPLATE_INDEX" val="20204613"/>
  <p:tag name="KSO_WM_UNIT_LAYERLEVEL" val="1"/>
  <p:tag name="KSO_WM_TAG_VERSION" val="1.0"/>
  <p:tag name="KSO_WM_BEAUTIFY_FLAG" val="#wm#"/>
  <p:tag name="KSO_WM_UNIT_PRESET_TEXT" val="01"/>
</p:tagLst>
</file>

<file path=ppt/tags/tag153.xml><?xml version="1.0" encoding="utf-8"?>
<p:tagLst xmlns:a="http://schemas.openxmlformats.org/drawingml/2006/main" xmlns:r="http://schemas.openxmlformats.org/officeDocument/2006/relationships" xmlns:p="http://schemas.openxmlformats.org/presentationml/2006/main">
  <p:tag name="KSO_WM_UNIT_NOCLEAR" val="0"/>
  <p:tag name="KSO_WM_UNIT_SHOW_EDIT_AREA_INDICATION" val="0"/>
  <p:tag name="KSO_WM_UNIT_HIGHLIGHT" val="0"/>
  <p:tag name="KSO_WM_UNIT_COMPATIBLE" val="0"/>
  <p:tag name="KSO_WM_UNIT_DIAGRAM_ISNUMVISUAL" val="0"/>
  <p:tag name="KSO_WM_UNIT_DIAGRAM_ISREFERUNIT" val="0"/>
  <p:tag name="KSO_WM_UNIT_TYPE" val="i"/>
  <p:tag name="KSO_WM_UNIT_INDEX" val="1"/>
  <p:tag name="KSO_WM_UNIT_ID" val="custom20204613_7*i*1"/>
  <p:tag name="KSO_WM_TEMPLATE_CATEGORY" val="custom"/>
  <p:tag name="KSO_WM_TEMPLATE_INDEX" val="20204613"/>
  <p:tag name="KSO_WM_UNIT_LAYERLEVEL" val="1"/>
  <p:tag name="KSO_WM_TAG_VERSION" val="1.0"/>
  <p:tag name="KSO_WM_BEAUTIFY_FLAG" val="#wm#"/>
</p:tagLst>
</file>

<file path=ppt/tags/tag1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04613_7*i*2"/>
  <p:tag name="KSO_WM_TEMPLATE_CATEGORY" val="custom"/>
  <p:tag name="KSO_WM_TEMPLATE_INDEX" val="20204613"/>
  <p:tag name="KSO_WM_UNIT_LAYERLEVEL" val="1"/>
  <p:tag name="KSO_WM_TAG_VERSION" val="1.0"/>
  <p:tag name="KSO_WM_BEAUTIFY_FLAG" val="#wm#"/>
</p:tagLst>
</file>

<file path=ppt/tags/tag155.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9"/>
  <p:tag name="KSO_WM_UNIT_HIGHLIGHT" val="0"/>
  <p:tag name="KSO_WM_UNIT_COMPATIBLE" val="0"/>
  <p:tag name="KSO_WM_UNIT_DIAGRAM_ISNUMVISUAL" val="0"/>
  <p:tag name="KSO_WM_UNIT_DIAGRAM_ISREFERUNIT" val="0"/>
  <p:tag name="KSO_WM_UNIT_TYPE" val="a"/>
  <p:tag name="KSO_WM_UNIT_INDEX" val="1"/>
  <p:tag name="KSO_WM_UNIT_ID" val="custom20204613_7*a*1"/>
  <p:tag name="KSO_WM_TEMPLATE_CATEGORY" val="custom"/>
  <p:tag name="KSO_WM_TEMPLATE_INDEX" val="20204613"/>
  <p:tag name="KSO_WM_UNIT_LAYERLEVEL" val="1"/>
  <p:tag name="KSO_WM_TAG_VERSION" val="1.0"/>
  <p:tag name="KSO_WM_BEAUTIFY_FLAG" val="#wm#"/>
  <p:tag name="KSO_WM_UNIT_PRESET_TEXT" val="单击此处添加标题"/>
</p:tagLst>
</file>

<file path=ppt/tags/tag156.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50"/>
  <p:tag name="KSO_WM_UNIT_HIGHLIGHT" val="0"/>
  <p:tag name="KSO_WM_UNIT_COMPATIBLE" val="0"/>
  <p:tag name="KSO_WM_UNIT_DIAGRAM_ISNUMVISUAL" val="0"/>
  <p:tag name="KSO_WM_UNIT_DIAGRAM_ISREFERUNIT" val="0"/>
  <p:tag name="KSO_WM_UNIT_TYPE" val="b"/>
  <p:tag name="KSO_WM_UNIT_INDEX" val="1"/>
  <p:tag name="KSO_WM_UNIT_ID" val="custom20204613_7*b*1"/>
  <p:tag name="KSO_WM_TEMPLATE_CATEGORY" val="custom"/>
  <p:tag name="KSO_WM_TEMPLATE_INDEX" val="20204613"/>
  <p:tag name="KSO_WM_UNIT_LAYERLEVEL" val="1"/>
  <p:tag name="KSO_WM_TAG_VERSION" val="1.0"/>
  <p:tag name="KSO_WM_BEAUTIFY_FLAG" val="#wm#"/>
  <p:tag name="KSO_WM_UNIT_PRESET_TEXT" val="单击此处输入你的副标题，请尽量言简意赅的阐述观点"/>
</p:tagLst>
</file>

<file path=ppt/tags/tag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xml><?xml version="1.0" encoding="utf-8"?>
<p:tagLst xmlns:a="http://schemas.openxmlformats.org/drawingml/2006/main" xmlns:r="http://schemas.openxmlformats.org/officeDocument/2006/relationships" xmlns:p="http://schemas.openxmlformats.org/presentationml/2006/main">
  <p:tag name="KSO_WM_SLIDE_ID" val="custom20204613_7"/>
  <p:tag name="KSO_WM_TEMPLATE_SUBCATEGORY" val="0"/>
  <p:tag name="KSO_WM_TEMPLATE_MASTER_TYPE" val="1"/>
  <p:tag name="KSO_WM_TEMPLATE_COLOR_TYPE" val="1"/>
  <p:tag name="KSO_WM_SLIDE_TYPE" val="sectionTitle"/>
  <p:tag name="KSO_WM_SLIDE_SUBTYPE" val="pureTxt"/>
  <p:tag name="KSO_WM_SLIDE_ITEM_CNT" val="0"/>
  <p:tag name="KSO_WM_SLIDE_INDEX" val="7"/>
  <p:tag name="KSO_WM_TAG_VERSION" val="1.0"/>
  <p:tag name="KSO_WM_BEAUTIFY_FLAG" val="#wm#"/>
  <p:tag name="KSO_WM_TEMPLATE_CATEGORY" val="custom"/>
  <p:tag name="KSO_WM_TEMPLATE_INDEX" val="20204613"/>
  <p:tag name="KSO_WM_SLIDE_LAYOUT" val="a_b_e"/>
  <p:tag name="KSO_WM_SLIDE_LAYOUT_CNT" val="1_1_1"/>
</p:tagLst>
</file>

<file path=ppt/tags/tag159.xml><?xml version="1.0" encoding="utf-8"?>
<p:tagLst xmlns:a="http://schemas.openxmlformats.org/drawingml/2006/main" xmlns:r="http://schemas.openxmlformats.org/officeDocument/2006/relationships" xmlns:p="http://schemas.openxmlformats.org/presentationml/2006/main">
  <p:tag name="KSO_WM_UNIT_NOCLEAR" val="0"/>
  <p:tag name="KSO_WM_UNIT_VALUE" val="1"/>
  <p:tag name="KSO_WM_UNIT_HIGHLIGHT" val="0"/>
  <p:tag name="KSO_WM_UNIT_COMPATIBLE" val="1"/>
  <p:tag name="KSO_WM_UNIT_DIAGRAM_ISNUMVISUAL" val="0"/>
  <p:tag name="KSO_WM_UNIT_DIAGRAM_ISREFERUNIT" val="0"/>
  <p:tag name="KSO_WM_UNIT_TYPE" val="e"/>
  <p:tag name="KSO_WM_UNIT_INDEX" val="1"/>
  <p:tag name="KSO_WM_UNIT_ID" val="custom20204613_7*e*1"/>
  <p:tag name="KSO_WM_TEMPLATE_CATEGORY" val="custom"/>
  <p:tag name="KSO_WM_TEMPLATE_INDEX" val="20204613"/>
  <p:tag name="KSO_WM_UNIT_LAYERLEVEL" val="1"/>
  <p:tag name="KSO_WM_TAG_VERSION" val="1.0"/>
  <p:tag name="KSO_WM_BEAUTIFY_FLAG" val="#wm#"/>
  <p:tag name="KSO_WM_UNIT_PRESET_TEXT" val="01"/>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0.xml><?xml version="1.0" encoding="utf-8"?>
<p:tagLst xmlns:a="http://schemas.openxmlformats.org/drawingml/2006/main" xmlns:r="http://schemas.openxmlformats.org/officeDocument/2006/relationships" xmlns:p="http://schemas.openxmlformats.org/presentationml/2006/main">
  <p:tag name="KSO_WM_UNIT_NOCLEAR" val="0"/>
  <p:tag name="KSO_WM_UNIT_SHOW_EDIT_AREA_INDICATION" val="0"/>
  <p:tag name="KSO_WM_UNIT_HIGHLIGHT" val="0"/>
  <p:tag name="KSO_WM_UNIT_COMPATIBLE" val="0"/>
  <p:tag name="KSO_WM_UNIT_DIAGRAM_ISNUMVISUAL" val="0"/>
  <p:tag name="KSO_WM_UNIT_DIAGRAM_ISREFERUNIT" val="0"/>
  <p:tag name="KSO_WM_UNIT_TYPE" val="i"/>
  <p:tag name="KSO_WM_UNIT_INDEX" val="1"/>
  <p:tag name="KSO_WM_UNIT_ID" val="custom20204613_7*i*1"/>
  <p:tag name="KSO_WM_TEMPLATE_CATEGORY" val="custom"/>
  <p:tag name="KSO_WM_TEMPLATE_INDEX" val="20204613"/>
  <p:tag name="KSO_WM_UNIT_LAYERLEVEL" val="1"/>
  <p:tag name="KSO_WM_TAG_VERSION" val="1.0"/>
  <p:tag name="KSO_WM_BEAUTIFY_FLAG" val="#wm#"/>
</p:tagLst>
</file>

<file path=ppt/tags/tag1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04613_7*i*2"/>
  <p:tag name="KSO_WM_TEMPLATE_CATEGORY" val="custom"/>
  <p:tag name="KSO_WM_TEMPLATE_INDEX" val="20204613"/>
  <p:tag name="KSO_WM_UNIT_LAYERLEVEL" val="1"/>
  <p:tag name="KSO_WM_TAG_VERSION" val="1.0"/>
  <p:tag name="KSO_WM_BEAUTIFY_FLAG" val="#wm#"/>
</p:tagLst>
</file>

<file path=ppt/tags/tag162.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9"/>
  <p:tag name="KSO_WM_UNIT_HIGHLIGHT" val="0"/>
  <p:tag name="KSO_WM_UNIT_COMPATIBLE" val="0"/>
  <p:tag name="KSO_WM_UNIT_DIAGRAM_ISNUMVISUAL" val="0"/>
  <p:tag name="KSO_WM_UNIT_DIAGRAM_ISREFERUNIT" val="0"/>
  <p:tag name="KSO_WM_UNIT_TYPE" val="a"/>
  <p:tag name="KSO_WM_UNIT_INDEX" val="1"/>
  <p:tag name="KSO_WM_UNIT_ID" val="custom20204613_7*a*1"/>
  <p:tag name="KSO_WM_TEMPLATE_CATEGORY" val="custom"/>
  <p:tag name="KSO_WM_TEMPLATE_INDEX" val="20204613"/>
  <p:tag name="KSO_WM_UNIT_LAYERLEVEL" val="1"/>
  <p:tag name="KSO_WM_TAG_VERSION" val="1.0"/>
  <p:tag name="KSO_WM_BEAUTIFY_FLAG" val="#wm#"/>
  <p:tag name="KSO_WM_UNIT_PRESET_TEXT" val="单击此处添加标题"/>
</p:tagLst>
</file>

<file path=ppt/tags/tag163.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50"/>
  <p:tag name="KSO_WM_UNIT_HIGHLIGHT" val="0"/>
  <p:tag name="KSO_WM_UNIT_COMPATIBLE" val="0"/>
  <p:tag name="KSO_WM_UNIT_DIAGRAM_ISNUMVISUAL" val="0"/>
  <p:tag name="KSO_WM_UNIT_DIAGRAM_ISREFERUNIT" val="0"/>
  <p:tag name="KSO_WM_UNIT_TYPE" val="b"/>
  <p:tag name="KSO_WM_UNIT_INDEX" val="1"/>
  <p:tag name="KSO_WM_UNIT_ID" val="custom20204613_7*b*1"/>
  <p:tag name="KSO_WM_TEMPLATE_CATEGORY" val="custom"/>
  <p:tag name="KSO_WM_TEMPLATE_INDEX" val="20204613"/>
  <p:tag name="KSO_WM_UNIT_LAYERLEVEL" val="1"/>
  <p:tag name="KSO_WM_TAG_VERSION" val="1.0"/>
  <p:tag name="KSO_WM_BEAUTIFY_FLAG" val="#wm#"/>
  <p:tag name="KSO_WM_UNIT_PRESET_TEXT" val="单击此处输入你的副标题，请尽量言简意赅的阐述观点"/>
</p:tagLst>
</file>

<file path=ppt/tags/tag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5.xml><?xml version="1.0" encoding="utf-8"?>
<p:tagLst xmlns:a="http://schemas.openxmlformats.org/drawingml/2006/main" xmlns:r="http://schemas.openxmlformats.org/officeDocument/2006/relationships" xmlns:p="http://schemas.openxmlformats.org/presentationml/2006/main">
  <p:tag name="KSO_WM_SLIDE_ID" val="custom20204613_7"/>
  <p:tag name="KSO_WM_TEMPLATE_SUBCATEGORY" val="0"/>
  <p:tag name="KSO_WM_TEMPLATE_MASTER_TYPE" val="1"/>
  <p:tag name="KSO_WM_TEMPLATE_COLOR_TYPE" val="1"/>
  <p:tag name="KSO_WM_SLIDE_TYPE" val="sectionTitle"/>
  <p:tag name="KSO_WM_SLIDE_SUBTYPE" val="pureTxt"/>
  <p:tag name="KSO_WM_SLIDE_ITEM_CNT" val="0"/>
  <p:tag name="KSO_WM_SLIDE_INDEX" val="7"/>
  <p:tag name="KSO_WM_TAG_VERSION" val="1.0"/>
  <p:tag name="KSO_WM_BEAUTIFY_FLAG" val="#wm#"/>
  <p:tag name="KSO_WM_TEMPLATE_CATEGORY" val="custom"/>
  <p:tag name="KSO_WM_TEMPLATE_INDEX" val="20204613"/>
  <p:tag name="KSO_WM_SLIDE_LAYOUT" val="a_b_e"/>
  <p:tag name="KSO_WM_SLIDE_LAYOUT_CNT" val="1_1_1"/>
</p:tagLst>
</file>

<file path=ppt/tags/tag166.xml><?xml version="1.0" encoding="utf-8"?>
<p:tagLst xmlns:a="http://schemas.openxmlformats.org/drawingml/2006/main" xmlns:r="http://schemas.openxmlformats.org/officeDocument/2006/relationships" xmlns:p="http://schemas.openxmlformats.org/presentationml/2006/main">
  <p:tag name="KSO_WM_UNIT_NOCLEAR" val="0"/>
  <p:tag name="KSO_WM_UNIT_VALUE" val="1"/>
  <p:tag name="KSO_WM_UNIT_HIGHLIGHT" val="0"/>
  <p:tag name="KSO_WM_UNIT_COMPATIBLE" val="1"/>
  <p:tag name="KSO_WM_UNIT_DIAGRAM_ISNUMVISUAL" val="0"/>
  <p:tag name="KSO_WM_UNIT_DIAGRAM_ISREFERUNIT" val="0"/>
  <p:tag name="KSO_WM_UNIT_TYPE" val="e"/>
  <p:tag name="KSO_WM_UNIT_INDEX" val="1"/>
  <p:tag name="KSO_WM_UNIT_ID" val="custom20204613_7*e*1"/>
  <p:tag name="KSO_WM_TEMPLATE_CATEGORY" val="custom"/>
  <p:tag name="KSO_WM_TEMPLATE_INDEX" val="20204613"/>
  <p:tag name="KSO_WM_UNIT_LAYERLEVEL" val="1"/>
  <p:tag name="KSO_WM_TAG_VERSION" val="1.0"/>
  <p:tag name="KSO_WM_BEAUTIFY_FLAG" val="#wm#"/>
  <p:tag name="KSO_WM_UNIT_PRESET_TEXT" val="01"/>
</p:tagLst>
</file>

<file path=ppt/tags/tag167.xml><?xml version="1.0" encoding="utf-8"?>
<p:tagLst xmlns:a="http://schemas.openxmlformats.org/drawingml/2006/main" xmlns:r="http://schemas.openxmlformats.org/officeDocument/2006/relationships" xmlns:p="http://schemas.openxmlformats.org/presentationml/2006/main">
  <p:tag name="KSO_WM_UNIT_NOCLEAR" val="0"/>
  <p:tag name="KSO_WM_UNIT_SHOW_EDIT_AREA_INDICATION" val="0"/>
  <p:tag name="KSO_WM_UNIT_HIGHLIGHT" val="0"/>
  <p:tag name="KSO_WM_UNIT_COMPATIBLE" val="0"/>
  <p:tag name="KSO_WM_UNIT_DIAGRAM_ISNUMVISUAL" val="0"/>
  <p:tag name="KSO_WM_UNIT_DIAGRAM_ISREFERUNIT" val="0"/>
  <p:tag name="KSO_WM_UNIT_TYPE" val="i"/>
  <p:tag name="KSO_WM_UNIT_INDEX" val="1"/>
  <p:tag name="KSO_WM_UNIT_ID" val="custom20204613_7*i*1"/>
  <p:tag name="KSO_WM_TEMPLATE_CATEGORY" val="custom"/>
  <p:tag name="KSO_WM_TEMPLATE_INDEX" val="20204613"/>
  <p:tag name="KSO_WM_UNIT_LAYERLEVEL" val="1"/>
  <p:tag name="KSO_WM_TAG_VERSION" val="1.0"/>
  <p:tag name="KSO_WM_BEAUTIFY_FLAG" val="#wm#"/>
</p:tagLst>
</file>

<file path=ppt/tags/tag1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04613_7*i*2"/>
  <p:tag name="KSO_WM_TEMPLATE_CATEGORY" val="custom"/>
  <p:tag name="KSO_WM_TEMPLATE_INDEX" val="20204613"/>
  <p:tag name="KSO_WM_UNIT_LAYERLEVEL" val="1"/>
  <p:tag name="KSO_WM_TAG_VERSION" val="1.0"/>
  <p:tag name="KSO_WM_BEAUTIFY_FLAG" val="#wm#"/>
</p:tagLst>
</file>

<file path=ppt/tags/tag169.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9"/>
  <p:tag name="KSO_WM_UNIT_HIGHLIGHT" val="0"/>
  <p:tag name="KSO_WM_UNIT_COMPATIBLE" val="0"/>
  <p:tag name="KSO_WM_UNIT_DIAGRAM_ISNUMVISUAL" val="0"/>
  <p:tag name="KSO_WM_UNIT_DIAGRAM_ISREFERUNIT" val="0"/>
  <p:tag name="KSO_WM_UNIT_TYPE" val="a"/>
  <p:tag name="KSO_WM_UNIT_INDEX" val="1"/>
  <p:tag name="KSO_WM_UNIT_ID" val="custom20204613_7*a*1"/>
  <p:tag name="KSO_WM_TEMPLATE_CATEGORY" val="custom"/>
  <p:tag name="KSO_WM_TEMPLATE_INDEX" val="20204613"/>
  <p:tag name="KSO_WM_UNIT_LAYERLEVEL" val="1"/>
  <p:tag name="KSO_WM_TAG_VERSION" val="1.0"/>
  <p:tag name="KSO_WM_BEAUTIFY_FLAG" val="#wm#"/>
  <p:tag name="KSO_WM_UNIT_PRESET_TEXT" val="单击此处添加标题"/>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0.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50"/>
  <p:tag name="KSO_WM_UNIT_HIGHLIGHT" val="0"/>
  <p:tag name="KSO_WM_UNIT_COMPATIBLE" val="0"/>
  <p:tag name="KSO_WM_UNIT_DIAGRAM_ISNUMVISUAL" val="0"/>
  <p:tag name="KSO_WM_UNIT_DIAGRAM_ISREFERUNIT" val="0"/>
  <p:tag name="KSO_WM_UNIT_TYPE" val="b"/>
  <p:tag name="KSO_WM_UNIT_INDEX" val="1"/>
  <p:tag name="KSO_WM_UNIT_ID" val="custom20204613_7*b*1"/>
  <p:tag name="KSO_WM_TEMPLATE_CATEGORY" val="custom"/>
  <p:tag name="KSO_WM_TEMPLATE_INDEX" val="20204613"/>
  <p:tag name="KSO_WM_UNIT_LAYERLEVEL" val="1"/>
  <p:tag name="KSO_WM_TAG_VERSION" val="1.0"/>
  <p:tag name="KSO_WM_BEAUTIFY_FLAG" val="#wm#"/>
  <p:tag name="KSO_WM_UNIT_PRESET_TEXT" val="单击此处输入你的副标题，请尽量言简意赅的阐述观点"/>
</p:tagLst>
</file>

<file path=ppt/tags/tag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4613"/>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4613"/>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TEMPLATE_THUMBS_INDEX" val="1、4、7、9、11、16、19、20、22、25、27、32、33"/>
  <p:tag name="KSO_WM_TEMPLATE_SUBCATEGORY" val="0"/>
  <p:tag name="KSO_WM_TEMPLATE_MASTER_TYPE" val="1"/>
  <p:tag name="KSO_WM_TEMPLATE_COLOR_TYPE" val="1"/>
  <p:tag name="KSO_WM_TEMPLATE_MASTER_THUMB_INDEX" val="12"/>
  <p:tag name="KSO_WM_TAG_VERSION" val="1.0"/>
  <p:tag name="KSO_WM_BEAUTIFY_FLAG" val="#wm#"/>
  <p:tag name="KSO_WM_TEMPLATE_CATEGORY" val="custom"/>
  <p:tag name="KSO_WM_TEMPLATE_INDEX" val="20204613"/>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1*i*1"/>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3*i*0"/>
  <p:tag name="KSO_WM_UNIT_BK_DARK_LIGHT" val="2"/>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4*i*0"/>
  <p:tag name="KSO_WM_UNIT_BK_DARK_LIGHT" val="2"/>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绿色">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1413">
      <a:dk1>
        <a:sysClr val="windowText" lastClr="000000"/>
      </a:dk1>
      <a:lt1>
        <a:sysClr val="window" lastClr="FFFFFF"/>
      </a:lt1>
      <a:dk2>
        <a:srgbClr val="EAEDEF"/>
      </a:dk2>
      <a:lt2>
        <a:srgbClr val="FFFFFF"/>
      </a:lt2>
      <a:accent1>
        <a:srgbClr val="14B6F0"/>
      </a:accent1>
      <a:accent2>
        <a:srgbClr val="3796C9"/>
      </a:accent2>
      <a:accent3>
        <a:srgbClr val="5B76A2"/>
      </a:accent3>
      <a:accent4>
        <a:srgbClr val="7E577C"/>
      </a:accent4>
      <a:accent5>
        <a:srgbClr val="A23755"/>
      </a:accent5>
      <a:accent6>
        <a:srgbClr val="C5172E"/>
      </a:accent6>
      <a:hlink>
        <a:srgbClr val="658BD5"/>
      </a:hlink>
      <a:folHlink>
        <a:srgbClr val="A16AA5"/>
      </a:folHlink>
    </a:clrScheme>
    <a:fontScheme name="font">
      <a:majorFont>
        <a:latin typeface="等线 Light"/>
        <a:ea typeface="等线 Light"/>
        <a:cs typeface=""/>
      </a:majorFont>
      <a:minorFont>
        <a:latin typeface="等线"/>
        <a:ea typeface="等线"/>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566</TotalTime>
  <Words>1646</Words>
  <Application>Microsoft Office PowerPoint</Application>
  <PresentationFormat>宽屏</PresentationFormat>
  <Paragraphs>301</Paragraphs>
  <Slides>29</Slides>
  <Notes>5</Notes>
  <HiddenSlides>0</HiddenSlides>
  <MMClips>0</MMClips>
  <ScaleCrop>false</ScaleCrop>
  <HeadingPairs>
    <vt:vector size="8" baseType="variant">
      <vt:variant>
        <vt:lpstr>已用的字体</vt:lpstr>
      </vt:variant>
      <vt:variant>
        <vt:i4>7</vt:i4>
      </vt:variant>
      <vt:variant>
        <vt:lpstr>主题</vt:lpstr>
      </vt:variant>
      <vt:variant>
        <vt:i4>2</vt:i4>
      </vt:variant>
      <vt:variant>
        <vt:lpstr>嵌入 OLE 服务器</vt:lpstr>
      </vt:variant>
      <vt:variant>
        <vt:i4>1</vt:i4>
      </vt:variant>
      <vt:variant>
        <vt:lpstr>幻灯片标题</vt:lpstr>
      </vt:variant>
      <vt:variant>
        <vt:i4>29</vt:i4>
      </vt:variant>
    </vt:vector>
  </HeadingPairs>
  <TitlesOfParts>
    <vt:vector size="39" baseType="lpstr">
      <vt:lpstr>等线</vt:lpstr>
      <vt:lpstr>汉仪旗黑-85S</vt:lpstr>
      <vt:lpstr>微软雅黑</vt:lpstr>
      <vt:lpstr>Arial</vt:lpstr>
      <vt:lpstr>Calibri</vt:lpstr>
      <vt:lpstr>Calibri Light</vt:lpstr>
      <vt:lpstr>Times New Roman</vt:lpstr>
      <vt:lpstr>Office 主题​​</vt:lpstr>
      <vt:lpstr>2_Office 主题​​</vt:lpstr>
      <vt:lpstr>Worksheet</vt:lpstr>
      <vt:lpstr>PowerPoint 演示文稿</vt:lpstr>
      <vt:lpstr>公司简介</vt:lpstr>
      <vt:lpstr>公司资质与荣誉</vt:lpstr>
      <vt:lpstr>公司资质与荣誉</vt:lpstr>
      <vt:lpstr>公司资质与荣誉</vt:lpstr>
      <vt:lpstr>公司资质与荣誉</vt:lpstr>
      <vt:lpstr>公司资质与荣誉</vt:lpstr>
      <vt:lpstr>公司资质与荣誉</vt:lpstr>
      <vt:lpstr>PowerPoint 演示文稿</vt:lpstr>
      <vt:lpstr>PowerPoint 演示文稿</vt:lpstr>
      <vt:lpstr>环境监测业绩</vt:lpstr>
      <vt:lpstr>过程仪表和水污染源在线监测业绩</vt:lpstr>
      <vt:lpstr>烟气和VOC在线监测业绩</vt:lpstr>
      <vt:lpstr>实验室仪器业绩</vt:lpstr>
      <vt:lpstr>案例项目</vt:lpstr>
      <vt:lpstr>桃江县乡镇污水处理厂在线监测（11座）</vt:lpstr>
      <vt:lpstr>桃江县乡镇污水处理厂在线监测</vt:lpstr>
      <vt:lpstr>桃江县乡镇污水处理厂在线监测</vt:lpstr>
      <vt:lpstr>桃江县乡镇污水处理厂在线监测</vt:lpstr>
      <vt:lpstr>案例项目</vt:lpstr>
      <vt:lpstr>惠州仲恺三和污水处理厂二期自控及智慧水务</vt:lpstr>
      <vt:lpstr>惠州仲恺三和污水处理厂二期自控及智慧水务</vt:lpstr>
      <vt:lpstr>案例项目</vt:lpstr>
      <vt:lpstr>长江经济带绿色发展专项孝感市大悟县水环境监测能力建设第二标段 </vt:lpstr>
      <vt:lpstr>长江经济带绿色发展专项孝感市大悟县水环境监测能力建设第二标段</vt:lpstr>
      <vt:lpstr>案例项目</vt:lpstr>
      <vt:lpstr>沅江市灌区节水配套量测与信息管理项目 </vt:lpstr>
      <vt:lpstr>沅江市灌区节水配套量测与信息管理项目</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feyfey z</dc:creator>
  <cp:lastModifiedBy>qiang zhong</cp:lastModifiedBy>
  <cp:revision>1220</cp:revision>
  <dcterms:created xsi:type="dcterms:W3CDTF">2020-04-10T03:19:00Z</dcterms:created>
  <dcterms:modified xsi:type="dcterms:W3CDTF">2025-07-25T01:07:17Z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B599B99135484A45B047D224FFC34050_13</vt:lpwstr>
  </property>
  <property fmtid="{D5CDD505-2E9C-101B-9397-08002B2CF9AE}" pid="3" name="KSOProductBuildVer">
    <vt:lpwstr>2052-12.1.0.15712</vt:lpwstr>
  </property>
</Properties>
</file>